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21" r:id="rId2"/>
    <p:sldId id="270" r:id="rId3"/>
    <p:sldId id="333" r:id="rId4"/>
    <p:sldId id="328" r:id="rId5"/>
    <p:sldId id="340" r:id="rId6"/>
    <p:sldId id="341" r:id="rId7"/>
    <p:sldId id="342" r:id="rId8"/>
    <p:sldId id="329" r:id="rId9"/>
    <p:sldId id="335" r:id="rId10"/>
    <p:sldId id="337" r:id="rId11"/>
    <p:sldId id="338" r:id="rId12"/>
    <p:sldId id="339" r:id="rId13"/>
    <p:sldId id="332" r:id="rId14"/>
    <p:sldId id="334" r:id="rId15"/>
    <p:sldId id="336" r:id="rId16"/>
    <p:sldId id="322" r:id="rId17"/>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43" autoAdjust="0"/>
  </p:normalViewPr>
  <p:slideViewPr>
    <p:cSldViewPr>
      <p:cViewPr>
        <p:scale>
          <a:sx n="75" d="100"/>
          <a:sy n="75" d="100"/>
        </p:scale>
        <p:origin x="-224" y="-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823784-8AA7-4F30-B41A-709F43958F3C}"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EF9D685C-4A5E-46C9-B65C-369F250E04C2}">
      <dgm:prSet phldrT="[Texto]" custT="1"/>
      <dgm:spPr>
        <a:solidFill>
          <a:schemeClr val="accent2"/>
        </a:solidFill>
      </dgm:spPr>
      <dgm:t>
        <a:bodyPr/>
        <a:lstStyle/>
        <a:p>
          <a:r>
            <a:rPr lang="es-ES" sz="3200" b="1" dirty="0" err="1" smtClean="0"/>
            <a:t>Comitè</a:t>
          </a:r>
          <a:r>
            <a:rPr lang="es-ES" sz="3200" b="1" dirty="0" smtClean="0"/>
            <a:t> </a:t>
          </a:r>
          <a:r>
            <a:rPr lang="es-ES" sz="3200" b="1" dirty="0" err="1" smtClean="0"/>
            <a:t>Tècnic</a:t>
          </a:r>
          <a:endParaRPr lang="es-ES" sz="3200" b="1" dirty="0"/>
        </a:p>
      </dgm:t>
    </dgm:pt>
    <dgm:pt modelId="{5E6FF6F3-EB6D-4024-B21D-CAFED457D1CF}" type="parTrans" cxnId="{CF4DC9B6-E0C0-4D90-A08C-5A362BF98906}">
      <dgm:prSet/>
      <dgm:spPr/>
      <dgm:t>
        <a:bodyPr/>
        <a:lstStyle/>
        <a:p>
          <a:endParaRPr lang="es-ES"/>
        </a:p>
      </dgm:t>
    </dgm:pt>
    <dgm:pt modelId="{000C816F-14B5-4862-9A86-A9C78645BCF3}" type="sibTrans" cxnId="{CF4DC9B6-E0C0-4D90-A08C-5A362BF98906}">
      <dgm:prSet/>
      <dgm:spPr/>
      <dgm:t>
        <a:bodyPr/>
        <a:lstStyle/>
        <a:p>
          <a:endParaRPr lang="es-ES"/>
        </a:p>
      </dgm:t>
    </dgm:pt>
    <dgm:pt modelId="{F76E488D-F2AF-425C-A007-D92D8C55A455}">
      <dgm:prSet phldrT="[Texto]" custT="1"/>
      <dgm:spPr/>
      <dgm:t>
        <a:bodyPr/>
        <a:lstStyle/>
        <a:p>
          <a:r>
            <a:rPr lang="es-ES" sz="2000" b="1" dirty="0" err="1" smtClean="0"/>
            <a:t>Estratègia</a:t>
          </a:r>
          <a:endParaRPr lang="es-ES" sz="2000" b="1" dirty="0"/>
        </a:p>
      </dgm:t>
    </dgm:pt>
    <dgm:pt modelId="{F70C187E-D885-49C6-927F-048193020828}" type="parTrans" cxnId="{D60EAD92-5F4D-4652-A854-96DA22CA778E}">
      <dgm:prSet/>
      <dgm:spPr/>
      <dgm:t>
        <a:bodyPr/>
        <a:lstStyle/>
        <a:p>
          <a:endParaRPr lang="es-ES"/>
        </a:p>
      </dgm:t>
    </dgm:pt>
    <dgm:pt modelId="{FA04F02D-107A-4416-A572-1200C7E896D1}" type="sibTrans" cxnId="{D60EAD92-5F4D-4652-A854-96DA22CA778E}">
      <dgm:prSet/>
      <dgm:spPr/>
      <dgm:t>
        <a:bodyPr/>
        <a:lstStyle/>
        <a:p>
          <a:endParaRPr lang="es-ES"/>
        </a:p>
      </dgm:t>
    </dgm:pt>
    <dgm:pt modelId="{C6F504DD-95A5-446F-B22B-D32B2F7F7CA8}">
      <dgm:prSet phldrT="[Texto]" custT="1"/>
      <dgm:spPr/>
      <dgm:t>
        <a:bodyPr/>
        <a:lstStyle/>
        <a:p>
          <a:r>
            <a:rPr lang="es-ES" sz="2000" b="1" dirty="0" err="1" smtClean="0"/>
            <a:t>Planificació</a:t>
          </a:r>
          <a:endParaRPr lang="es-ES" sz="2000" b="1" dirty="0"/>
        </a:p>
      </dgm:t>
    </dgm:pt>
    <dgm:pt modelId="{573A7299-2901-4B80-B5B1-6B40E1571749}" type="parTrans" cxnId="{79A3FC53-AB77-4046-A430-256F35D25117}">
      <dgm:prSet/>
      <dgm:spPr/>
      <dgm:t>
        <a:bodyPr/>
        <a:lstStyle/>
        <a:p>
          <a:endParaRPr lang="es-ES"/>
        </a:p>
      </dgm:t>
    </dgm:pt>
    <dgm:pt modelId="{AE1C5EAA-0A06-4D19-9DC6-36ECA5A95B41}" type="sibTrans" cxnId="{79A3FC53-AB77-4046-A430-256F35D25117}">
      <dgm:prSet/>
      <dgm:spPr/>
      <dgm:t>
        <a:bodyPr/>
        <a:lstStyle/>
        <a:p>
          <a:endParaRPr lang="es-ES"/>
        </a:p>
      </dgm:t>
    </dgm:pt>
    <dgm:pt modelId="{650873AF-3DE3-481B-A235-55AB9D86EDA7}">
      <dgm:prSet phldrT="[Texto]" custT="1"/>
      <dgm:spPr/>
      <dgm:t>
        <a:bodyPr/>
        <a:lstStyle/>
        <a:p>
          <a:r>
            <a:rPr lang="es-ES" sz="2000" b="1" dirty="0" err="1" smtClean="0"/>
            <a:t>Execució</a:t>
          </a:r>
          <a:endParaRPr lang="es-ES" sz="2000" b="1" dirty="0"/>
        </a:p>
      </dgm:t>
    </dgm:pt>
    <dgm:pt modelId="{BE42D3A7-26BB-4F75-9623-83CB93CD5977}" type="parTrans" cxnId="{7B151410-B29F-4235-96D2-57D4022C01A9}">
      <dgm:prSet/>
      <dgm:spPr/>
      <dgm:t>
        <a:bodyPr/>
        <a:lstStyle/>
        <a:p>
          <a:endParaRPr lang="es-ES"/>
        </a:p>
      </dgm:t>
    </dgm:pt>
    <dgm:pt modelId="{EDB6B927-9590-4689-8041-9E0B1A0AE114}" type="sibTrans" cxnId="{7B151410-B29F-4235-96D2-57D4022C01A9}">
      <dgm:prSet/>
      <dgm:spPr/>
      <dgm:t>
        <a:bodyPr/>
        <a:lstStyle/>
        <a:p>
          <a:endParaRPr lang="es-ES"/>
        </a:p>
      </dgm:t>
    </dgm:pt>
    <dgm:pt modelId="{1E212276-02E1-478B-BED8-7D9F7D1B1EC1}">
      <dgm:prSet phldrT="[Texto]" custT="1"/>
      <dgm:spPr/>
      <dgm:t>
        <a:bodyPr/>
        <a:lstStyle/>
        <a:p>
          <a:r>
            <a:rPr lang="es-ES" sz="2000" b="1" dirty="0" smtClean="0"/>
            <a:t>Control</a:t>
          </a:r>
          <a:endParaRPr lang="es-ES" sz="2000" b="1" dirty="0"/>
        </a:p>
      </dgm:t>
    </dgm:pt>
    <dgm:pt modelId="{698838D9-2088-4D82-8EEC-5C1AC0E566B8}" type="parTrans" cxnId="{1C20CEB6-FC42-4274-AC71-CD3B0345ECBE}">
      <dgm:prSet/>
      <dgm:spPr/>
      <dgm:t>
        <a:bodyPr/>
        <a:lstStyle/>
        <a:p>
          <a:endParaRPr lang="es-ES"/>
        </a:p>
      </dgm:t>
    </dgm:pt>
    <dgm:pt modelId="{E4CBA1BC-EDCA-4AB7-9D6B-E31C1C8555FD}" type="sibTrans" cxnId="{1C20CEB6-FC42-4274-AC71-CD3B0345ECBE}">
      <dgm:prSet/>
      <dgm:spPr/>
      <dgm:t>
        <a:bodyPr/>
        <a:lstStyle/>
        <a:p>
          <a:endParaRPr lang="es-ES"/>
        </a:p>
      </dgm:t>
    </dgm:pt>
    <dgm:pt modelId="{08FC8EF4-CD4F-4447-9559-3DC2C207F5E4}" type="pres">
      <dgm:prSet presAssocID="{F8823784-8AA7-4F30-B41A-709F43958F3C}" presName="Name0" presStyleCnt="0">
        <dgm:presLayoutVars>
          <dgm:chMax val="1"/>
          <dgm:dir/>
          <dgm:animLvl val="ctr"/>
          <dgm:resizeHandles val="exact"/>
        </dgm:presLayoutVars>
      </dgm:prSet>
      <dgm:spPr/>
      <dgm:t>
        <a:bodyPr/>
        <a:lstStyle/>
        <a:p>
          <a:endParaRPr lang="es-ES"/>
        </a:p>
      </dgm:t>
    </dgm:pt>
    <dgm:pt modelId="{D7F237F5-7BCC-49C7-8A14-E84A4C68C054}" type="pres">
      <dgm:prSet presAssocID="{EF9D685C-4A5E-46C9-B65C-369F250E04C2}" presName="centerShape" presStyleLbl="node0" presStyleIdx="0" presStyleCnt="1" custScaleX="121616" custScaleY="122097"/>
      <dgm:spPr/>
      <dgm:t>
        <a:bodyPr/>
        <a:lstStyle/>
        <a:p>
          <a:endParaRPr lang="es-ES"/>
        </a:p>
      </dgm:t>
    </dgm:pt>
    <dgm:pt modelId="{33846BCC-A1FF-4E8F-AC88-EB7A252546CF}" type="pres">
      <dgm:prSet presAssocID="{F76E488D-F2AF-425C-A007-D92D8C55A455}" presName="node" presStyleLbl="node1" presStyleIdx="0" presStyleCnt="4" custScaleX="144571" custScaleY="139504">
        <dgm:presLayoutVars>
          <dgm:bulletEnabled val="1"/>
        </dgm:presLayoutVars>
      </dgm:prSet>
      <dgm:spPr/>
      <dgm:t>
        <a:bodyPr/>
        <a:lstStyle/>
        <a:p>
          <a:endParaRPr lang="es-ES"/>
        </a:p>
      </dgm:t>
    </dgm:pt>
    <dgm:pt modelId="{33518BEC-AE98-4394-BE8A-86C79602DDCF}" type="pres">
      <dgm:prSet presAssocID="{F76E488D-F2AF-425C-A007-D92D8C55A455}" presName="dummy" presStyleCnt="0"/>
      <dgm:spPr/>
    </dgm:pt>
    <dgm:pt modelId="{D40304C0-34AD-4D3C-8580-F8D682BAC3E0}" type="pres">
      <dgm:prSet presAssocID="{FA04F02D-107A-4416-A572-1200C7E896D1}" presName="sibTrans" presStyleLbl="sibTrans2D1" presStyleIdx="0" presStyleCnt="4" custScaleX="120752" custScaleY="109718"/>
      <dgm:spPr/>
      <dgm:t>
        <a:bodyPr/>
        <a:lstStyle/>
        <a:p>
          <a:endParaRPr lang="es-ES"/>
        </a:p>
      </dgm:t>
    </dgm:pt>
    <dgm:pt modelId="{22DB3952-8B28-44A9-8309-8D6DF141D3CA}" type="pres">
      <dgm:prSet presAssocID="{C6F504DD-95A5-446F-B22B-D32B2F7F7CA8}" presName="node" presStyleLbl="node1" presStyleIdx="1" presStyleCnt="4" custScaleX="146928" custScaleY="139504">
        <dgm:presLayoutVars>
          <dgm:bulletEnabled val="1"/>
        </dgm:presLayoutVars>
      </dgm:prSet>
      <dgm:spPr/>
      <dgm:t>
        <a:bodyPr/>
        <a:lstStyle/>
        <a:p>
          <a:endParaRPr lang="es-ES"/>
        </a:p>
      </dgm:t>
    </dgm:pt>
    <dgm:pt modelId="{2ACFBDE7-8892-465B-8593-FB995E5FBB59}" type="pres">
      <dgm:prSet presAssocID="{C6F504DD-95A5-446F-B22B-D32B2F7F7CA8}" presName="dummy" presStyleCnt="0"/>
      <dgm:spPr/>
    </dgm:pt>
    <dgm:pt modelId="{33E177B9-6356-4077-913B-1EC0C6D52EEF}" type="pres">
      <dgm:prSet presAssocID="{AE1C5EAA-0A06-4D19-9DC6-36ECA5A95B41}" presName="sibTrans" presStyleLbl="sibTrans2D1" presStyleIdx="1" presStyleCnt="4" custScaleX="120752" custScaleY="108832"/>
      <dgm:spPr/>
      <dgm:t>
        <a:bodyPr/>
        <a:lstStyle/>
        <a:p>
          <a:endParaRPr lang="es-ES"/>
        </a:p>
      </dgm:t>
    </dgm:pt>
    <dgm:pt modelId="{F68FFF7D-DF6D-422C-BD16-1175045F837A}" type="pres">
      <dgm:prSet presAssocID="{650873AF-3DE3-481B-A235-55AB9D86EDA7}" presName="node" presStyleLbl="node1" presStyleIdx="2" presStyleCnt="4" custScaleX="146928" custScaleY="139504">
        <dgm:presLayoutVars>
          <dgm:bulletEnabled val="1"/>
        </dgm:presLayoutVars>
      </dgm:prSet>
      <dgm:spPr/>
      <dgm:t>
        <a:bodyPr/>
        <a:lstStyle/>
        <a:p>
          <a:endParaRPr lang="es-ES"/>
        </a:p>
      </dgm:t>
    </dgm:pt>
    <dgm:pt modelId="{DAEAA0BD-B6FB-40FF-9BF7-202BD4604420}" type="pres">
      <dgm:prSet presAssocID="{650873AF-3DE3-481B-A235-55AB9D86EDA7}" presName="dummy" presStyleCnt="0"/>
      <dgm:spPr/>
    </dgm:pt>
    <dgm:pt modelId="{024B5043-D5B1-4B0D-BD65-60111C4684A9}" type="pres">
      <dgm:prSet presAssocID="{EDB6B927-9590-4689-8041-9E0B1A0AE114}" presName="sibTrans" presStyleLbl="sibTrans2D1" presStyleIdx="2" presStyleCnt="4" custScaleX="122082" custScaleY="112879"/>
      <dgm:spPr/>
      <dgm:t>
        <a:bodyPr/>
        <a:lstStyle/>
        <a:p>
          <a:endParaRPr lang="es-ES"/>
        </a:p>
      </dgm:t>
    </dgm:pt>
    <dgm:pt modelId="{A56B4BCE-2C2B-424F-8904-81E3A4800025}" type="pres">
      <dgm:prSet presAssocID="{1E212276-02E1-478B-BED8-7D9F7D1B1EC1}" presName="node" presStyleLbl="node1" presStyleIdx="3" presStyleCnt="4" custScaleX="146928" custScaleY="139504">
        <dgm:presLayoutVars>
          <dgm:bulletEnabled val="1"/>
        </dgm:presLayoutVars>
      </dgm:prSet>
      <dgm:spPr/>
      <dgm:t>
        <a:bodyPr/>
        <a:lstStyle/>
        <a:p>
          <a:endParaRPr lang="es-ES"/>
        </a:p>
      </dgm:t>
    </dgm:pt>
    <dgm:pt modelId="{CEF15B56-6ACE-4B75-BEE0-3AB40978EE04}" type="pres">
      <dgm:prSet presAssocID="{1E212276-02E1-478B-BED8-7D9F7D1B1EC1}" presName="dummy" presStyleCnt="0"/>
      <dgm:spPr/>
    </dgm:pt>
    <dgm:pt modelId="{67622E94-5BA4-44E1-AFAB-BAAC7C787486}" type="pres">
      <dgm:prSet presAssocID="{E4CBA1BC-EDCA-4AB7-9D6B-E31C1C8555FD}" presName="sibTrans" presStyleLbl="sibTrans2D1" presStyleIdx="3" presStyleCnt="4" custScaleX="118034" custScaleY="113766"/>
      <dgm:spPr/>
      <dgm:t>
        <a:bodyPr/>
        <a:lstStyle/>
        <a:p>
          <a:endParaRPr lang="es-ES"/>
        </a:p>
      </dgm:t>
    </dgm:pt>
  </dgm:ptLst>
  <dgm:cxnLst>
    <dgm:cxn modelId="{A730B90C-A138-4A20-9E05-A290A5B898CE}" type="presOf" srcId="{F8823784-8AA7-4F30-B41A-709F43958F3C}" destId="{08FC8EF4-CD4F-4447-9559-3DC2C207F5E4}" srcOrd="0" destOrd="0" presId="urn:microsoft.com/office/officeart/2005/8/layout/radial6"/>
    <dgm:cxn modelId="{BF00C29C-B3FC-442F-8E34-8C0E0EBFD99B}" type="presOf" srcId="{650873AF-3DE3-481B-A235-55AB9D86EDA7}" destId="{F68FFF7D-DF6D-422C-BD16-1175045F837A}" srcOrd="0" destOrd="0" presId="urn:microsoft.com/office/officeart/2005/8/layout/radial6"/>
    <dgm:cxn modelId="{0C22DB92-51BC-4246-83EE-A829B1901DF0}" type="presOf" srcId="{E4CBA1BC-EDCA-4AB7-9D6B-E31C1C8555FD}" destId="{67622E94-5BA4-44E1-AFAB-BAAC7C787486}" srcOrd="0" destOrd="0" presId="urn:microsoft.com/office/officeart/2005/8/layout/radial6"/>
    <dgm:cxn modelId="{EBD0021C-1FFD-4492-9FA0-EDD66BE67159}" type="presOf" srcId="{F76E488D-F2AF-425C-A007-D92D8C55A455}" destId="{33846BCC-A1FF-4E8F-AC88-EB7A252546CF}" srcOrd="0" destOrd="0" presId="urn:microsoft.com/office/officeart/2005/8/layout/radial6"/>
    <dgm:cxn modelId="{0F533F3C-25F0-4C70-8B63-A0009A34956B}" type="presOf" srcId="{FA04F02D-107A-4416-A572-1200C7E896D1}" destId="{D40304C0-34AD-4D3C-8580-F8D682BAC3E0}" srcOrd="0" destOrd="0" presId="urn:microsoft.com/office/officeart/2005/8/layout/radial6"/>
    <dgm:cxn modelId="{1C20CEB6-FC42-4274-AC71-CD3B0345ECBE}" srcId="{EF9D685C-4A5E-46C9-B65C-369F250E04C2}" destId="{1E212276-02E1-478B-BED8-7D9F7D1B1EC1}" srcOrd="3" destOrd="0" parTransId="{698838D9-2088-4D82-8EEC-5C1AC0E566B8}" sibTransId="{E4CBA1BC-EDCA-4AB7-9D6B-E31C1C8555FD}"/>
    <dgm:cxn modelId="{F8F1D936-2051-48A7-90ED-D23FF75B2182}" type="presOf" srcId="{EF9D685C-4A5E-46C9-B65C-369F250E04C2}" destId="{D7F237F5-7BCC-49C7-8A14-E84A4C68C054}" srcOrd="0" destOrd="0" presId="urn:microsoft.com/office/officeart/2005/8/layout/radial6"/>
    <dgm:cxn modelId="{7B151410-B29F-4235-96D2-57D4022C01A9}" srcId="{EF9D685C-4A5E-46C9-B65C-369F250E04C2}" destId="{650873AF-3DE3-481B-A235-55AB9D86EDA7}" srcOrd="2" destOrd="0" parTransId="{BE42D3A7-26BB-4F75-9623-83CB93CD5977}" sibTransId="{EDB6B927-9590-4689-8041-9E0B1A0AE114}"/>
    <dgm:cxn modelId="{CF4DC9B6-E0C0-4D90-A08C-5A362BF98906}" srcId="{F8823784-8AA7-4F30-B41A-709F43958F3C}" destId="{EF9D685C-4A5E-46C9-B65C-369F250E04C2}" srcOrd="0" destOrd="0" parTransId="{5E6FF6F3-EB6D-4024-B21D-CAFED457D1CF}" sibTransId="{000C816F-14B5-4862-9A86-A9C78645BCF3}"/>
    <dgm:cxn modelId="{AC702802-5808-483F-BE7F-BF65A7CF3AB7}" type="presOf" srcId="{EDB6B927-9590-4689-8041-9E0B1A0AE114}" destId="{024B5043-D5B1-4B0D-BD65-60111C4684A9}" srcOrd="0" destOrd="0" presId="urn:microsoft.com/office/officeart/2005/8/layout/radial6"/>
    <dgm:cxn modelId="{D60EAD92-5F4D-4652-A854-96DA22CA778E}" srcId="{EF9D685C-4A5E-46C9-B65C-369F250E04C2}" destId="{F76E488D-F2AF-425C-A007-D92D8C55A455}" srcOrd="0" destOrd="0" parTransId="{F70C187E-D885-49C6-927F-048193020828}" sibTransId="{FA04F02D-107A-4416-A572-1200C7E896D1}"/>
    <dgm:cxn modelId="{79A3FC53-AB77-4046-A430-256F35D25117}" srcId="{EF9D685C-4A5E-46C9-B65C-369F250E04C2}" destId="{C6F504DD-95A5-446F-B22B-D32B2F7F7CA8}" srcOrd="1" destOrd="0" parTransId="{573A7299-2901-4B80-B5B1-6B40E1571749}" sibTransId="{AE1C5EAA-0A06-4D19-9DC6-36ECA5A95B41}"/>
    <dgm:cxn modelId="{08840ECC-D37B-432E-8A69-D4F2A70BDEEF}" type="presOf" srcId="{1E212276-02E1-478B-BED8-7D9F7D1B1EC1}" destId="{A56B4BCE-2C2B-424F-8904-81E3A4800025}" srcOrd="0" destOrd="0" presId="urn:microsoft.com/office/officeart/2005/8/layout/radial6"/>
    <dgm:cxn modelId="{B49D6138-64A4-4BC0-BF28-82C1414571D2}" type="presOf" srcId="{C6F504DD-95A5-446F-B22B-D32B2F7F7CA8}" destId="{22DB3952-8B28-44A9-8309-8D6DF141D3CA}" srcOrd="0" destOrd="0" presId="urn:microsoft.com/office/officeart/2005/8/layout/radial6"/>
    <dgm:cxn modelId="{FD278D28-DC36-4842-844A-DBFE3E7E9148}" type="presOf" srcId="{AE1C5EAA-0A06-4D19-9DC6-36ECA5A95B41}" destId="{33E177B9-6356-4077-913B-1EC0C6D52EEF}" srcOrd="0" destOrd="0" presId="urn:microsoft.com/office/officeart/2005/8/layout/radial6"/>
    <dgm:cxn modelId="{08E4241D-D26E-4599-A110-4F5C1972E292}" type="presParOf" srcId="{08FC8EF4-CD4F-4447-9559-3DC2C207F5E4}" destId="{D7F237F5-7BCC-49C7-8A14-E84A4C68C054}" srcOrd="0" destOrd="0" presId="urn:microsoft.com/office/officeart/2005/8/layout/radial6"/>
    <dgm:cxn modelId="{80A2B7C6-A236-400C-9660-CCDC1CE9E9F6}" type="presParOf" srcId="{08FC8EF4-CD4F-4447-9559-3DC2C207F5E4}" destId="{33846BCC-A1FF-4E8F-AC88-EB7A252546CF}" srcOrd="1" destOrd="0" presId="urn:microsoft.com/office/officeart/2005/8/layout/radial6"/>
    <dgm:cxn modelId="{7CBCE341-650A-485F-A1FB-5658BCBEEB46}" type="presParOf" srcId="{08FC8EF4-CD4F-4447-9559-3DC2C207F5E4}" destId="{33518BEC-AE98-4394-BE8A-86C79602DDCF}" srcOrd="2" destOrd="0" presId="urn:microsoft.com/office/officeart/2005/8/layout/radial6"/>
    <dgm:cxn modelId="{97A834F5-9B1F-4365-9382-6A3A93A3AD74}" type="presParOf" srcId="{08FC8EF4-CD4F-4447-9559-3DC2C207F5E4}" destId="{D40304C0-34AD-4D3C-8580-F8D682BAC3E0}" srcOrd="3" destOrd="0" presId="urn:microsoft.com/office/officeart/2005/8/layout/radial6"/>
    <dgm:cxn modelId="{C2D8BE44-C597-4237-B550-A7C4B23B85CA}" type="presParOf" srcId="{08FC8EF4-CD4F-4447-9559-3DC2C207F5E4}" destId="{22DB3952-8B28-44A9-8309-8D6DF141D3CA}" srcOrd="4" destOrd="0" presId="urn:microsoft.com/office/officeart/2005/8/layout/radial6"/>
    <dgm:cxn modelId="{D03F7135-D55D-4B83-BA2D-387DC067996B}" type="presParOf" srcId="{08FC8EF4-CD4F-4447-9559-3DC2C207F5E4}" destId="{2ACFBDE7-8892-465B-8593-FB995E5FBB59}" srcOrd="5" destOrd="0" presId="urn:microsoft.com/office/officeart/2005/8/layout/radial6"/>
    <dgm:cxn modelId="{0CFE10B9-E515-4698-95A2-9004F5D6DF25}" type="presParOf" srcId="{08FC8EF4-CD4F-4447-9559-3DC2C207F5E4}" destId="{33E177B9-6356-4077-913B-1EC0C6D52EEF}" srcOrd="6" destOrd="0" presId="urn:microsoft.com/office/officeart/2005/8/layout/radial6"/>
    <dgm:cxn modelId="{84A79F83-DC65-4442-98E4-4B24858D404E}" type="presParOf" srcId="{08FC8EF4-CD4F-4447-9559-3DC2C207F5E4}" destId="{F68FFF7D-DF6D-422C-BD16-1175045F837A}" srcOrd="7" destOrd="0" presId="urn:microsoft.com/office/officeart/2005/8/layout/radial6"/>
    <dgm:cxn modelId="{D67A502A-1CF4-49D1-81FD-CD82C4876C68}" type="presParOf" srcId="{08FC8EF4-CD4F-4447-9559-3DC2C207F5E4}" destId="{DAEAA0BD-B6FB-40FF-9BF7-202BD4604420}" srcOrd="8" destOrd="0" presId="urn:microsoft.com/office/officeart/2005/8/layout/radial6"/>
    <dgm:cxn modelId="{32A0A5BD-EAD1-4CA1-B87C-525C619FADE2}" type="presParOf" srcId="{08FC8EF4-CD4F-4447-9559-3DC2C207F5E4}" destId="{024B5043-D5B1-4B0D-BD65-60111C4684A9}" srcOrd="9" destOrd="0" presId="urn:microsoft.com/office/officeart/2005/8/layout/radial6"/>
    <dgm:cxn modelId="{269B0AA4-3134-45CE-A614-C0548A2A8899}" type="presParOf" srcId="{08FC8EF4-CD4F-4447-9559-3DC2C207F5E4}" destId="{A56B4BCE-2C2B-424F-8904-81E3A4800025}" srcOrd="10" destOrd="0" presId="urn:microsoft.com/office/officeart/2005/8/layout/radial6"/>
    <dgm:cxn modelId="{46AFB81D-0F81-4EF2-A9AA-2F07D707063E}" type="presParOf" srcId="{08FC8EF4-CD4F-4447-9559-3DC2C207F5E4}" destId="{CEF15B56-6ACE-4B75-BEE0-3AB40978EE04}" srcOrd="11" destOrd="0" presId="urn:microsoft.com/office/officeart/2005/8/layout/radial6"/>
    <dgm:cxn modelId="{9C0DE54A-3F5D-4A78-8B4B-4951E0A76540}" type="presParOf" srcId="{08FC8EF4-CD4F-4447-9559-3DC2C207F5E4}" destId="{67622E94-5BA4-44E1-AFAB-BAAC7C787486}"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B1B78E-6AE7-47DB-A76F-82DE6D524E9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7A18E789-E39E-42CC-919B-BB66A28BEC5C}">
      <dgm:prSet phldrT="[Texto]" custT="1"/>
      <dgm:spPr>
        <a:solidFill>
          <a:schemeClr val="accent2"/>
        </a:solidFill>
      </dgm:spPr>
      <dgm:t>
        <a:bodyPr/>
        <a:lstStyle/>
        <a:p>
          <a:r>
            <a:rPr lang="ca-ES" sz="3200" noProof="0" dirty="0" smtClean="0"/>
            <a:t>Comitè Tècnic</a:t>
          </a:r>
          <a:endParaRPr lang="ca-ES" sz="3200" noProof="0" dirty="0"/>
        </a:p>
      </dgm:t>
    </dgm:pt>
    <dgm:pt modelId="{8CA645A1-6BFB-4AFB-BF28-EDAA0C49F249}" type="parTrans" cxnId="{815A4C74-8927-43D7-8889-67A481411969}">
      <dgm:prSet/>
      <dgm:spPr/>
      <dgm:t>
        <a:bodyPr/>
        <a:lstStyle/>
        <a:p>
          <a:endParaRPr lang="es-ES"/>
        </a:p>
      </dgm:t>
    </dgm:pt>
    <dgm:pt modelId="{BD0ED9F1-5F26-48B5-AC12-A41EC26307B0}" type="sibTrans" cxnId="{815A4C74-8927-43D7-8889-67A481411969}">
      <dgm:prSet/>
      <dgm:spPr/>
      <dgm:t>
        <a:bodyPr/>
        <a:lstStyle/>
        <a:p>
          <a:endParaRPr lang="es-ES"/>
        </a:p>
      </dgm:t>
    </dgm:pt>
    <dgm:pt modelId="{637A1182-D6FC-4734-A0EA-9606410D58A7}">
      <dgm:prSet phldrT="[Texto]"/>
      <dgm:spPr/>
      <dgm:t>
        <a:bodyPr/>
        <a:lstStyle/>
        <a:p>
          <a:r>
            <a:rPr lang="es-ES" dirty="0" smtClean="0"/>
            <a:t>Director Futbol Professional</a:t>
          </a:r>
          <a:endParaRPr lang="es-ES" dirty="0"/>
        </a:p>
      </dgm:t>
    </dgm:pt>
    <dgm:pt modelId="{9D9D758B-515D-4E3D-9A6F-017421B4EED5}" type="parTrans" cxnId="{07A49529-66E4-4423-8F40-0D4081904C7F}">
      <dgm:prSet/>
      <dgm:spPr/>
      <dgm:t>
        <a:bodyPr/>
        <a:lstStyle/>
        <a:p>
          <a:endParaRPr lang="es-ES"/>
        </a:p>
      </dgm:t>
    </dgm:pt>
    <dgm:pt modelId="{915D1EA8-EC2F-469C-9A1F-AD36D0EA0D82}" type="sibTrans" cxnId="{07A49529-66E4-4423-8F40-0D4081904C7F}">
      <dgm:prSet/>
      <dgm:spPr/>
      <dgm:t>
        <a:bodyPr/>
        <a:lstStyle/>
        <a:p>
          <a:endParaRPr lang="es-ES"/>
        </a:p>
      </dgm:t>
    </dgm:pt>
    <dgm:pt modelId="{590514B6-6DFA-4AB7-ACBB-7DBA2889C15A}">
      <dgm:prSet phldrT="[Texto]"/>
      <dgm:spPr/>
      <dgm:t>
        <a:bodyPr/>
        <a:lstStyle/>
        <a:p>
          <a:r>
            <a:rPr lang="es-ES" dirty="0" smtClean="0"/>
            <a:t>Responsable </a:t>
          </a:r>
          <a:r>
            <a:rPr lang="es-ES" dirty="0" err="1" smtClean="0"/>
            <a:t>Scouting</a:t>
          </a:r>
          <a:endParaRPr lang="es-ES" dirty="0"/>
        </a:p>
      </dgm:t>
    </dgm:pt>
    <dgm:pt modelId="{413612EE-A379-421A-BEC6-DD262FB197DC}" type="parTrans" cxnId="{FF8FF2E6-D90F-4D42-B72D-A01940BDD6D7}">
      <dgm:prSet/>
      <dgm:spPr/>
      <dgm:t>
        <a:bodyPr/>
        <a:lstStyle/>
        <a:p>
          <a:endParaRPr lang="es-ES"/>
        </a:p>
      </dgm:t>
    </dgm:pt>
    <dgm:pt modelId="{2BE16716-17A2-48A8-814C-EF2359A81EEE}" type="sibTrans" cxnId="{FF8FF2E6-D90F-4D42-B72D-A01940BDD6D7}">
      <dgm:prSet/>
      <dgm:spPr/>
      <dgm:t>
        <a:bodyPr/>
        <a:lstStyle/>
        <a:p>
          <a:endParaRPr lang="es-ES"/>
        </a:p>
      </dgm:t>
    </dgm:pt>
    <dgm:pt modelId="{E91FFF26-8E0E-477B-AC8B-9E9884D956D9}">
      <dgm:prSet phldrT="[Texto]"/>
      <dgm:spPr/>
      <dgm:t>
        <a:bodyPr/>
        <a:lstStyle/>
        <a:p>
          <a:r>
            <a:rPr lang="es-ES" dirty="0" err="1" smtClean="0"/>
            <a:t>Membre</a:t>
          </a:r>
          <a:r>
            <a:rPr lang="es-ES" dirty="0" smtClean="0"/>
            <a:t>/s Junta Directiva</a:t>
          </a:r>
          <a:endParaRPr lang="es-ES" dirty="0"/>
        </a:p>
      </dgm:t>
    </dgm:pt>
    <dgm:pt modelId="{D9C70459-36D7-4551-BFE1-BF10F2C2E16D}" type="parTrans" cxnId="{4372C270-4524-41FE-BE74-9691EDF63062}">
      <dgm:prSet/>
      <dgm:spPr/>
      <dgm:t>
        <a:bodyPr/>
        <a:lstStyle/>
        <a:p>
          <a:endParaRPr lang="es-ES"/>
        </a:p>
      </dgm:t>
    </dgm:pt>
    <dgm:pt modelId="{DD7A518A-FBF8-4DF5-870E-57C65CC95DF2}" type="sibTrans" cxnId="{4372C270-4524-41FE-BE74-9691EDF63062}">
      <dgm:prSet/>
      <dgm:spPr/>
      <dgm:t>
        <a:bodyPr/>
        <a:lstStyle/>
        <a:p>
          <a:endParaRPr lang="es-ES"/>
        </a:p>
      </dgm:t>
    </dgm:pt>
    <dgm:pt modelId="{E23CF12A-24A5-4A50-9726-07B057CD8E50}">
      <dgm:prSet/>
      <dgm:spPr>
        <a:solidFill>
          <a:schemeClr val="accent1">
            <a:lumMod val="60000"/>
            <a:lumOff val="40000"/>
          </a:schemeClr>
        </a:solidFill>
      </dgm:spPr>
      <dgm:t>
        <a:bodyPr/>
        <a:lstStyle/>
        <a:p>
          <a:r>
            <a:rPr lang="es-ES" dirty="0" smtClean="0"/>
            <a:t>Entrenador </a:t>
          </a:r>
          <a:r>
            <a:rPr lang="es-ES" dirty="0" smtClean="0"/>
            <a:t>1r </a:t>
          </a:r>
          <a:r>
            <a:rPr lang="es-ES" dirty="0" err="1" smtClean="0"/>
            <a:t>Equip</a:t>
          </a:r>
          <a:endParaRPr lang="es-ES" dirty="0"/>
        </a:p>
      </dgm:t>
    </dgm:pt>
    <dgm:pt modelId="{A7E1BDDA-E113-45F7-85A7-15721E61AFAC}" type="parTrans" cxnId="{AD47F31E-FED0-4F9A-9264-795761B75C84}">
      <dgm:prSet/>
      <dgm:spPr>
        <a:ln>
          <a:solidFill>
            <a:schemeClr val="bg1"/>
          </a:solidFill>
          <a:prstDash val="sysDash"/>
        </a:ln>
      </dgm:spPr>
      <dgm:t>
        <a:bodyPr/>
        <a:lstStyle/>
        <a:p>
          <a:endParaRPr lang="es-ES"/>
        </a:p>
      </dgm:t>
    </dgm:pt>
    <dgm:pt modelId="{3CF42C39-954F-4679-A0F1-1BBB28AD70CE}" type="sibTrans" cxnId="{AD47F31E-FED0-4F9A-9264-795761B75C84}">
      <dgm:prSet/>
      <dgm:spPr/>
      <dgm:t>
        <a:bodyPr/>
        <a:lstStyle/>
        <a:p>
          <a:endParaRPr lang="es-ES"/>
        </a:p>
      </dgm:t>
    </dgm:pt>
    <dgm:pt modelId="{D0C39390-39C8-4822-B417-E113D2AADF45}">
      <dgm:prSet/>
      <dgm:spPr/>
      <dgm:t>
        <a:bodyPr/>
        <a:lstStyle/>
        <a:p>
          <a:r>
            <a:rPr lang="es-ES" dirty="0" smtClean="0"/>
            <a:t>Director de </a:t>
          </a:r>
          <a:r>
            <a:rPr lang="es-ES" dirty="0" err="1" smtClean="0"/>
            <a:t>Formació</a:t>
          </a:r>
          <a:endParaRPr lang="es-ES" dirty="0"/>
        </a:p>
      </dgm:t>
    </dgm:pt>
    <dgm:pt modelId="{A8796D38-DF77-44F6-BA56-5477264B4DC6}" type="parTrans" cxnId="{1D24A5DB-03CF-4DFE-8B16-7AE8C74A7CC0}">
      <dgm:prSet/>
      <dgm:spPr/>
      <dgm:t>
        <a:bodyPr/>
        <a:lstStyle/>
        <a:p>
          <a:endParaRPr lang="es-ES"/>
        </a:p>
      </dgm:t>
    </dgm:pt>
    <dgm:pt modelId="{04A20B05-3E72-4F9C-A788-E25D4647DBD1}" type="sibTrans" cxnId="{1D24A5DB-03CF-4DFE-8B16-7AE8C74A7CC0}">
      <dgm:prSet/>
      <dgm:spPr/>
      <dgm:t>
        <a:bodyPr/>
        <a:lstStyle/>
        <a:p>
          <a:endParaRPr lang="es-ES"/>
        </a:p>
      </dgm:t>
    </dgm:pt>
    <dgm:pt modelId="{D93A045B-7DD9-44FD-9E4E-353A484F25A6}" type="pres">
      <dgm:prSet presAssocID="{FBB1B78E-6AE7-47DB-A76F-82DE6D524E98}" presName="hierChild1" presStyleCnt="0">
        <dgm:presLayoutVars>
          <dgm:orgChart val="1"/>
          <dgm:chPref val="1"/>
          <dgm:dir/>
          <dgm:animOne val="branch"/>
          <dgm:animLvl val="lvl"/>
          <dgm:resizeHandles/>
        </dgm:presLayoutVars>
      </dgm:prSet>
      <dgm:spPr/>
      <dgm:t>
        <a:bodyPr/>
        <a:lstStyle/>
        <a:p>
          <a:endParaRPr lang="es-ES"/>
        </a:p>
      </dgm:t>
    </dgm:pt>
    <dgm:pt modelId="{A87363E4-0539-4AFC-8FDB-9EF0A72A941F}" type="pres">
      <dgm:prSet presAssocID="{7A18E789-E39E-42CC-919B-BB66A28BEC5C}" presName="hierRoot1" presStyleCnt="0">
        <dgm:presLayoutVars>
          <dgm:hierBranch val="init"/>
        </dgm:presLayoutVars>
      </dgm:prSet>
      <dgm:spPr/>
    </dgm:pt>
    <dgm:pt modelId="{C181A157-F2AE-487A-AAD1-A0FA547BEF3E}" type="pres">
      <dgm:prSet presAssocID="{7A18E789-E39E-42CC-919B-BB66A28BEC5C}" presName="rootComposite1" presStyleCnt="0"/>
      <dgm:spPr/>
    </dgm:pt>
    <dgm:pt modelId="{4AA201E8-B0EB-412B-910C-7E2936165A1E}" type="pres">
      <dgm:prSet presAssocID="{7A18E789-E39E-42CC-919B-BB66A28BEC5C}" presName="rootText1" presStyleLbl="node0" presStyleIdx="0" presStyleCnt="1" custScaleX="143825">
        <dgm:presLayoutVars>
          <dgm:chPref val="3"/>
        </dgm:presLayoutVars>
      </dgm:prSet>
      <dgm:spPr/>
      <dgm:t>
        <a:bodyPr/>
        <a:lstStyle/>
        <a:p>
          <a:endParaRPr lang="es-ES"/>
        </a:p>
      </dgm:t>
    </dgm:pt>
    <dgm:pt modelId="{7AB62CC4-9015-4AD4-A03D-9D6B36A19C32}" type="pres">
      <dgm:prSet presAssocID="{7A18E789-E39E-42CC-919B-BB66A28BEC5C}" presName="rootConnector1" presStyleLbl="node1" presStyleIdx="0" presStyleCnt="0"/>
      <dgm:spPr/>
      <dgm:t>
        <a:bodyPr/>
        <a:lstStyle/>
        <a:p>
          <a:endParaRPr lang="es-ES"/>
        </a:p>
      </dgm:t>
    </dgm:pt>
    <dgm:pt modelId="{8C4175B6-8611-47C1-9EAE-47217F2D5EA5}" type="pres">
      <dgm:prSet presAssocID="{7A18E789-E39E-42CC-919B-BB66A28BEC5C}" presName="hierChild2" presStyleCnt="0"/>
      <dgm:spPr/>
    </dgm:pt>
    <dgm:pt modelId="{17238204-558D-4FD9-BBFD-704E3F891DC0}" type="pres">
      <dgm:prSet presAssocID="{9D9D758B-515D-4E3D-9A6F-017421B4EED5}" presName="Name37" presStyleLbl="parChTrans1D2" presStyleIdx="0" presStyleCnt="4"/>
      <dgm:spPr/>
      <dgm:t>
        <a:bodyPr/>
        <a:lstStyle/>
        <a:p>
          <a:endParaRPr lang="es-ES"/>
        </a:p>
      </dgm:t>
    </dgm:pt>
    <dgm:pt modelId="{ED856C92-D609-487B-8882-3A3C753DCEF7}" type="pres">
      <dgm:prSet presAssocID="{637A1182-D6FC-4734-A0EA-9606410D58A7}" presName="hierRoot2" presStyleCnt="0">
        <dgm:presLayoutVars>
          <dgm:hierBranch val="init"/>
        </dgm:presLayoutVars>
      </dgm:prSet>
      <dgm:spPr/>
    </dgm:pt>
    <dgm:pt modelId="{D8A54E66-CE5E-4B77-85E9-699DFC357E99}" type="pres">
      <dgm:prSet presAssocID="{637A1182-D6FC-4734-A0EA-9606410D58A7}" presName="rootComposite" presStyleCnt="0"/>
      <dgm:spPr/>
    </dgm:pt>
    <dgm:pt modelId="{32F786C6-C74D-422F-9A8D-12D1854F4050}" type="pres">
      <dgm:prSet presAssocID="{637A1182-D6FC-4734-A0EA-9606410D58A7}" presName="rootText" presStyleLbl="node2" presStyleIdx="0" presStyleCnt="4">
        <dgm:presLayoutVars>
          <dgm:chPref val="3"/>
        </dgm:presLayoutVars>
      </dgm:prSet>
      <dgm:spPr/>
      <dgm:t>
        <a:bodyPr/>
        <a:lstStyle/>
        <a:p>
          <a:endParaRPr lang="es-ES"/>
        </a:p>
      </dgm:t>
    </dgm:pt>
    <dgm:pt modelId="{39818DF9-9786-41BF-A43C-7A783D7B7D87}" type="pres">
      <dgm:prSet presAssocID="{637A1182-D6FC-4734-A0EA-9606410D58A7}" presName="rootConnector" presStyleLbl="node2" presStyleIdx="0" presStyleCnt="4"/>
      <dgm:spPr/>
      <dgm:t>
        <a:bodyPr/>
        <a:lstStyle/>
        <a:p>
          <a:endParaRPr lang="es-ES"/>
        </a:p>
      </dgm:t>
    </dgm:pt>
    <dgm:pt modelId="{274C691E-6B4B-49CA-B6F1-E4B64FDD6D85}" type="pres">
      <dgm:prSet presAssocID="{637A1182-D6FC-4734-A0EA-9606410D58A7}" presName="hierChild4" presStyleCnt="0"/>
      <dgm:spPr/>
    </dgm:pt>
    <dgm:pt modelId="{EDC2879F-0B10-4A2B-BCA9-A73190550092}" type="pres">
      <dgm:prSet presAssocID="{A7E1BDDA-E113-45F7-85A7-15721E61AFAC}" presName="Name37" presStyleLbl="parChTrans1D3" presStyleIdx="0" presStyleCnt="1"/>
      <dgm:spPr/>
      <dgm:t>
        <a:bodyPr/>
        <a:lstStyle/>
        <a:p>
          <a:endParaRPr lang="es-ES"/>
        </a:p>
      </dgm:t>
    </dgm:pt>
    <dgm:pt modelId="{F3970279-8EFA-4D53-8B4D-99EF4F0330C2}" type="pres">
      <dgm:prSet presAssocID="{E23CF12A-24A5-4A50-9726-07B057CD8E50}" presName="hierRoot2" presStyleCnt="0">
        <dgm:presLayoutVars>
          <dgm:hierBranch val="init"/>
        </dgm:presLayoutVars>
      </dgm:prSet>
      <dgm:spPr/>
    </dgm:pt>
    <dgm:pt modelId="{FABE90B5-B34C-4E9A-9E07-C4D5DDB7CF93}" type="pres">
      <dgm:prSet presAssocID="{E23CF12A-24A5-4A50-9726-07B057CD8E50}" presName="rootComposite" presStyleCnt="0"/>
      <dgm:spPr/>
    </dgm:pt>
    <dgm:pt modelId="{64073F38-DFA8-4307-A5AB-A0C89FB63063}" type="pres">
      <dgm:prSet presAssocID="{E23CF12A-24A5-4A50-9726-07B057CD8E50}" presName="rootText" presStyleLbl="node3" presStyleIdx="0" presStyleCnt="1">
        <dgm:presLayoutVars>
          <dgm:chPref val="3"/>
        </dgm:presLayoutVars>
      </dgm:prSet>
      <dgm:spPr/>
      <dgm:t>
        <a:bodyPr/>
        <a:lstStyle/>
        <a:p>
          <a:endParaRPr lang="es-ES"/>
        </a:p>
      </dgm:t>
    </dgm:pt>
    <dgm:pt modelId="{FB5CD400-ECCF-4626-9E8A-0282E645B354}" type="pres">
      <dgm:prSet presAssocID="{E23CF12A-24A5-4A50-9726-07B057CD8E50}" presName="rootConnector" presStyleLbl="node3" presStyleIdx="0" presStyleCnt="1"/>
      <dgm:spPr/>
      <dgm:t>
        <a:bodyPr/>
        <a:lstStyle/>
        <a:p>
          <a:endParaRPr lang="es-ES"/>
        </a:p>
      </dgm:t>
    </dgm:pt>
    <dgm:pt modelId="{DB4F7EAD-DA2E-4EFD-A3FD-77414F6569CF}" type="pres">
      <dgm:prSet presAssocID="{E23CF12A-24A5-4A50-9726-07B057CD8E50}" presName="hierChild4" presStyleCnt="0"/>
      <dgm:spPr/>
    </dgm:pt>
    <dgm:pt modelId="{0CB0C8F3-966B-405E-85D8-DF56E5F9B1F8}" type="pres">
      <dgm:prSet presAssocID="{E23CF12A-24A5-4A50-9726-07B057CD8E50}" presName="hierChild5" presStyleCnt="0"/>
      <dgm:spPr/>
    </dgm:pt>
    <dgm:pt modelId="{222F5B67-EDB5-4B8A-A9A5-EA831373CA7D}" type="pres">
      <dgm:prSet presAssocID="{637A1182-D6FC-4734-A0EA-9606410D58A7}" presName="hierChild5" presStyleCnt="0"/>
      <dgm:spPr/>
    </dgm:pt>
    <dgm:pt modelId="{73021F0B-1F3D-4744-A315-CBE33F3E3B51}" type="pres">
      <dgm:prSet presAssocID="{413612EE-A379-421A-BEC6-DD262FB197DC}" presName="Name37" presStyleLbl="parChTrans1D2" presStyleIdx="1" presStyleCnt="4"/>
      <dgm:spPr/>
      <dgm:t>
        <a:bodyPr/>
        <a:lstStyle/>
        <a:p>
          <a:endParaRPr lang="es-ES"/>
        </a:p>
      </dgm:t>
    </dgm:pt>
    <dgm:pt modelId="{3F312B90-DE97-4CF2-91ED-AE31F9D7FF7D}" type="pres">
      <dgm:prSet presAssocID="{590514B6-6DFA-4AB7-ACBB-7DBA2889C15A}" presName="hierRoot2" presStyleCnt="0">
        <dgm:presLayoutVars>
          <dgm:hierBranch val="init"/>
        </dgm:presLayoutVars>
      </dgm:prSet>
      <dgm:spPr/>
    </dgm:pt>
    <dgm:pt modelId="{8A90BC16-E105-419B-8405-400A5B453E3E}" type="pres">
      <dgm:prSet presAssocID="{590514B6-6DFA-4AB7-ACBB-7DBA2889C15A}" presName="rootComposite" presStyleCnt="0"/>
      <dgm:spPr/>
    </dgm:pt>
    <dgm:pt modelId="{FD6C20CD-F9BC-4FF5-9B8D-293D08ACD454}" type="pres">
      <dgm:prSet presAssocID="{590514B6-6DFA-4AB7-ACBB-7DBA2889C15A}" presName="rootText" presStyleLbl="node2" presStyleIdx="1" presStyleCnt="4">
        <dgm:presLayoutVars>
          <dgm:chPref val="3"/>
        </dgm:presLayoutVars>
      </dgm:prSet>
      <dgm:spPr/>
      <dgm:t>
        <a:bodyPr/>
        <a:lstStyle/>
        <a:p>
          <a:endParaRPr lang="es-ES"/>
        </a:p>
      </dgm:t>
    </dgm:pt>
    <dgm:pt modelId="{1C2B7D69-7F02-4F5A-B0BF-5EFC1CCCB124}" type="pres">
      <dgm:prSet presAssocID="{590514B6-6DFA-4AB7-ACBB-7DBA2889C15A}" presName="rootConnector" presStyleLbl="node2" presStyleIdx="1" presStyleCnt="4"/>
      <dgm:spPr/>
      <dgm:t>
        <a:bodyPr/>
        <a:lstStyle/>
        <a:p>
          <a:endParaRPr lang="es-ES"/>
        </a:p>
      </dgm:t>
    </dgm:pt>
    <dgm:pt modelId="{E813FAC1-CE97-41B4-BFF0-63629FD81E1E}" type="pres">
      <dgm:prSet presAssocID="{590514B6-6DFA-4AB7-ACBB-7DBA2889C15A}" presName="hierChild4" presStyleCnt="0"/>
      <dgm:spPr/>
    </dgm:pt>
    <dgm:pt modelId="{42C1C253-774B-4BA2-98B6-2FBD2DB5DE59}" type="pres">
      <dgm:prSet presAssocID="{590514B6-6DFA-4AB7-ACBB-7DBA2889C15A}" presName="hierChild5" presStyleCnt="0"/>
      <dgm:spPr/>
    </dgm:pt>
    <dgm:pt modelId="{790B5D32-12FC-43D2-AA77-64D53D0EB97C}" type="pres">
      <dgm:prSet presAssocID="{A8796D38-DF77-44F6-BA56-5477264B4DC6}" presName="Name37" presStyleLbl="parChTrans1D2" presStyleIdx="2" presStyleCnt="4"/>
      <dgm:spPr/>
      <dgm:t>
        <a:bodyPr/>
        <a:lstStyle/>
        <a:p>
          <a:endParaRPr lang="es-ES"/>
        </a:p>
      </dgm:t>
    </dgm:pt>
    <dgm:pt modelId="{9F5FF2DB-FCB3-44A3-9D18-6FD54FC2A378}" type="pres">
      <dgm:prSet presAssocID="{D0C39390-39C8-4822-B417-E113D2AADF45}" presName="hierRoot2" presStyleCnt="0">
        <dgm:presLayoutVars>
          <dgm:hierBranch val="init"/>
        </dgm:presLayoutVars>
      </dgm:prSet>
      <dgm:spPr/>
    </dgm:pt>
    <dgm:pt modelId="{FB8C8859-A103-43D1-8F83-C4293BBB1FB7}" type="pres">
      <dgm:prSet presAssocID="{D0C39390-39C8-4822-B417-E113D2AADF45}" presName="rootComposite" presStyleCnt="0"/>
      <dgm:spPr/>
    </dgm:pt>
    <dgm:pt modelId="{73565B2C-8DAE-4DDA-BD4B-DB50A85AC197}" type="pres">
      <dgm:prSet presAssocID="{D0C39390-39C8-4822-B417-E113D2AADF45}" presName="rootText" presStyleLbl="node2" presStyleIdx="2" presStyleCnt="4">
        <dgm:presLayoutVars>
          <dgm:chPref val="3"/>
        </dgm:presLayoutVars>
      </dgm:prSet>
      <dgm:spPr/>
      <dgm:t>
        <a:bodyPr/>
        <a:lstStyle/>
        <a:p>
          <a:endParaRPr lang="es-ES"/>
        </a:p>
      </dgm:t>
    </dgm:pt>
    <dgm:pt modelId="{D96A6283-64F5-4EB1-A540-BE1C63EE7069}" type="pres">
      <dgm:prSet presAssocID="{D0C39390-39C8-4822-B417-E113D2AADF45}" presName="rootConnector" presStyleLbl="node2" presStyleIdx="2" presStyleCnt="4"/>
      <dgm:spPr/>
      <dgm:t>
        <a:bodyPr/>
        <a:lstStyle/>
        <a:p>
          <a:endParaRPr lang="es-ES"/>
        </a:p>
      </dgm:t>
    </dgm:pt>
    <dgm:pt modelId="{B5EB3212-E200-4D88-9A37-5342B306D6A1}" type="pres">
      <dgm:prSet presAssocID="{D0C39390-39C8-4822-B417-E113D2AADF45}" presName="hierChild4" presStyleCnt="0"/>
      <dgm:spPr/>
    </dgm:pt>
    <dgm:pt modelId="{A71ACCA1-62FF-4C3D-B471-61C5E7737DAF}" type="pres">
      <dgm:prSet presAssocID="{D0C39390-39C8-4822-B417-E113D2AADF45}" presName="hierChild5" presStyleCnt="0"/>
      <dgm:spPr/>
    </dgm:pt>
    <dgm:pt modelId="{114E623F-17B9-4A80-8534-FC76562A006D}" type="pres">
      <dgm:prSet presAssocID="{D9C70459-36D7-4551-BFE1-BF10F2C2E16D}" presName="Name37" presStyleLbl="parChTrans1D2" presStyleIdx="3" presStyleCnt="4"/>
      <dgm:spPr/>
      <dgm:t>
        <a:bodyPr/>
        <a:lstStyle/>
        <a:p>
          <a:endParaRPr lang="es-ES"/>
        </a:p>
      </dgm:t>
    </dgm:pt>
    <dgm:pt modelId="{95B4174D-A24B-4BEC-B5FD-5335E197DB52}" type="pres">
      <dgm:prSet presAssocID="{E91FFF26-8E0E-477B-AC8B-9E9884D956D9}" presName="hierRoot2" presStyleCnt="0">
        <dgm:presLayoutVars>
          <dgm:hierBranch val="init"/>
        </dgm:presLayoutVars>
      </dgm:prSet>
      <dgm:spPr/>
    </dgm:pt>
    <dgm:pt modelId="{6CF9E0EA-5C43-435B-9FF1-AB8F4E8712F1}" type="pres">
      <dgm:prSet presAssocID="{E91FFF26-8E0E-477B-AC8B-9E9884D956D9}" presName="rootComposite" presStyleCnt="0"/>
      <dgm:spPr/>
    </dgm:pt>
    <dgm:pt modelId="{A21B7155-FA47-41BF-B8A5-3B80A7D4EF8D}" type="pres">
      <dgm:prSet presAssocID="{E91FFF26-8E0E-477B-AC8B-9E9884D956D9}" presName="rootText" presStyleLbl="node2" presStyleIdx="3" presStyleCnt="4" custAng="0">
        <dgm:presLayoutVars>
          <dgm:chPref val="3"/>
        </dgm:presLayoutVars>
      </dgm:prSet>
      <dgm:spPr/>
      <dgm:t>
        <a:bodyPr/>
        <a:lstStyle/>
        <a:p>
          <a:endParaRPr lang="es-ES"/>
        </a:p>
      </dgm:t>
    </dgm:pt>
    <dgm:pt modelId="{0BF002D5-4603-482E-86A9-62B354D4D5B5}" type="pres">
      <dgm:prSet presAssocID="{E91FFF26-8E0E-477B-AC8B-9E9884D956D9}" presName="rootConnector" presStyleLbl="node2" presStyleIdx="3" presStyleCnt="4"/>
      <dgm:spPr/>
      <dgm:t>
        <a:bodyPr/>
        <a:lstStyle/>
        <a:p>
          <a:endParaRPr lang="es-ES"/>
        </a:p>
      </dgm:t>
    </dgm:pt>
    <dgm:pt modelId="{1510AE37-7A5A-47CE-8F52-118F438E07EC}" type="pres">
      <dgm:prSet presAssocID="{E91FFF26-8E0E-477B-AC8B-9E9884D956D9}" presName="hierChild4" presStyleCnt="0"/>
      <dgm:spPr/>
    </dgm:pt>
    <dgm:pt modelId="{FB5D36E5-A590-4BD6-858C-08FFCA831001}" type="pres">
      <dgm:prSet presAssocID="{E91FFF26-8E0E-477B-AC8B-9E9884D956D9}" presName="hierChild5" presStyleCnt="0"/>
      <dgm:spPr/>
    </dgm:pt>
    <dgm:pt modelId="{0E4B613E-A740-452C-B422-927B62BC6B22}" type="pres">
      <dgm:prSet presAssocID="{7A18E789-E39E-42CC-919B-BB66A28BEC5C}" presName="hierChild3" presStyleCnt="0"/>
      <dgm:spPr/>
    </dgm:pt>
  </dgm:ptLst>
  <dgm:cxnLst>
    <dgm:cxn modelId="{4D8AC92B-DFF9-4FD1-BBF7-281DABC88E91}" type="presOf" srcId="{E91FFF26-8E0E-477B-AC8B-9E9884D956D9}" destId="{A21B7155-FA47-41BF-B8A5-3B80A7D4EF8D}" srcOrd="0" destOrd="0" presId="urn:microsoft.com/office/officeart/2005/8/layout/orgChart1"/>
    <dgm:cxn modelId="{D8905313-7771-46EB-8350-7674382AB449}" type="presOf" srcId="{E91FFF26-8E0E-477B-AC8B-9E9884D956D9}" destId="{0BF002D5-4603-482E-86A9-62B354D4D5B5}" srcOrd="1" destOrd="0" presId="urn:microsoft.com/office/officeart/2005/8/layout/orgChart1"/>
    <dgm:cxn modelId="{5A5680AB-3416-44DB-A85B-A1609CC18AE6}" type="presOf" srcId="{9D9D758B-515D-4E3D-9A6F-017421B4EED5}" destId="{17238204-558D-4FD9-BBFD-704E3F891DC0}" srcOrd="0" destOrd="0" presId="urn:microsoft.com/office/officeart/2005/8/layout/orgChart1"/>
    <dgm:cxn modelId="{FF8FF2E6-D90F-4D42-B72D-A01940BDD6D7}" srcId="{7A18E789-E39E-42CC-919B-BB66A28BEC5C}" destId="{590514B6-6DFA-4AB7-ACBB-7DBA2889C15A}" srcOrd="1" destOrd="0" parTransId="{413612EE-A379-421A-BEC6-DD262FB197DC}" sibTransId="{2BE16716-17A2-48A8-814C-EF2359A81EEE}"/>
    <dgm:cxn modelId="{1D24A5DB-03CF-4DFE-8B16-7AE8C74A7CC0}" srcId="{7A18E789-E39E-42CC-919B-BB66A28BEC5C}" destId="{D0C39390-39C8-4822-B417-E113D2AADF45}" srcOrd="2" destOrd="0" parTransId="{A8796D38-DF77-44F6-BA56-5477264B4DC6}" sibTransId="{04A20B05-3E72-4F9C-A788-E25D4647DBD1}"/>
    <dgm:cxn modelId="{070F910A-2353-4342-BBEC-4280EEBE5441}" type="presOf" srcId="{A7E1BDDA-E113-45F7-85A7-15721E61AFAC}" destId="{EDC2879F-0B10-4A2B-BCA9-A73190550092}" srcOrd="0" destOrd="0" presId="urn:microsoft.com/office/officeart/2005/8/layout/orgChart1"/>
    <dgm:cxn modelId="{9335ADE9-F4A5-4240-986C-886E1F136193}" type="presOf" srcId="{637A1182-D6FC-4734-A0EA-9606410D58A7}" destId="{32F786C6-C74D-422F-9A8D-12D1854F4050}" srcOrd="0" destOrd="0" presId="urn:microsoft.com/office/officeart/2005/8/layout/orgChart1"/>
    <dgm:cxn modelId="{07A49529-66E4-4423-8F40-0D4081904C7F}" srcId="{7A18E789-E39E-42CC-919B-BB66A28BEC5C}" destId="{637A1182-D6FC-4734-A0EA-9606410D58A7}" srcOrd="0" destOrd="0" parTransId="{9D9D758B-515D-4E3D-9A6F-017421B4EED5}" sibTransId="{915D1EA8-EC2F-469C-9A1F-AD36D0EA0D82}"/>
    <dgm:cxn modelId="{68435F0B-E84D-4D7A-A738-988F31F5A480}" type="presOf" srcId="{637A1182-D6FC-4734-A0EA-9606410D58A7}" destId="{39818DF9-9786-41BF-A43C-7A783D7B7D87}" srcOrd="1" destOrd="0" presId="urn:microsoft.com/office/officeart/2005/8/layout/orgChart1"/>
    <dgm:cxn modelId="{F9EC451A-1FFC-429D-90E7-01C67C3E1A50}" type="presOf" srcId="{A8796D38-DF77-44F6-BA56-5477264B4DC6}" destId="{790B5D32-12FC-43D2-AA77-64D53D0EB97C}" srcOrd="0" destOrd="0" presId="urn:microsoft.com/office/officeart/2005/8/layout/orgChart1"/>
    <dgm:cxn modelId="{5DDE4A1A-DB70-4C98-934F-C42CAC765F92}" type="presOf" srcId="{590514B6-6DFA-4AB7-ACBB-7DBA2889C15A}" destId="{FD6C20CD-F9BC-4FF5-9B8D-293D08ACD454}" srcOrd="0" destOrd="0" presId="urn:microsoft.com/office/officeart/2005/8/layout/orgChart1"/>
    <dgm:cxn modelId="{4F7689DC-0F98-4C3B-A8F8-F27CC6F6AFBE}" type="presOf" srcId="{D9C70459-36D7-4551-BFE1-BF10F2C2E16D}" destId="{114E623F-17B9-4A80-8534-FC76562A006D}" srcOrd="0" destOrd="0" presId="urn:microsoft.com/office/officeart/2005/8/layout/orgChart1"/>
    <dgm:cxn modelId="{73C44529-7686-47F1-88B5-C74A498D4661}" type="presOf" srcId="{413612EE-A379-421A-BEC6-DD262FB197DC}" destId="{73021F0B-1F3D-4744-A315-CBE33F3E3B51}" srcOrd="0" destOrd="0" presId="urn:microsoft.com/office/officeart/2005/8/layout/orgChart1"/>
    <dgm:cxn modelId="{4372C270-4524-41FE-BE74-9691EDF63062}" srcId="{7A18E789-E39E-42CC-919B-BB66A28BEC5C}" destId="{E91FFF26-8E0E-477B-AC8B-9E9884D956D9}" srcOrd="3" destOrd="0" parTransId="{D9C70459-36D7-4551-BFE1-BF10F2C2E16D}" sibTransId="{DD7A518A-FBF8-4DF5-870E-57C65CC95DF2}"/>
    <dgm:cxn modelId="{10DE58D1-F484-40BD-BCC0-CF58B9457809}" type="presOf" srcId="{FBB1B78E-6AE7-47DB-A76F-82DE6D524E98}" destId="{D93A045B-7DD9-44FD-9E4E-353A484F25A6}" srcOrd="0" destOrd="0" presId="urn:microsoft.com/office/officeart/2005/8/layout/orgChart1"/>
    <dgm:cxn modelId="{1892BBBE-DCE4-4063-A16E-1187E523735D}" type="presOf" srcId="{7A18E789-E39E-42CC-919B-BB66A28BEC5C}" destId="{7AB62CC4-9015-4AD4-A03D-9D6B36A19C32}" srcOrd="1" destOrd="0" presId="urn:microsoft.com/office/officeart/2005/8/layout/orgChart1"/>
    <dgm:cxn modelId="{087254B6-81B0-4104-BC5F-A5A942956D43}" type="presOf" srcId="{7A18E789-E39E-42CC-919B-BB66A28BEC5C}" destId="{4AA201E8-B0EB-412B-910C-7E2936165A1E}" srcOrd="0" destOrd="0" presId="urn:microsoft.com/office/officeart/2005/8/layout/orgChart1"/>
    <dgm:cxn modelId="{3B222D41-0C08-4585-A4EC-E9CF22AE1905}" type="presOf" srcId="{590514B6-6DFA-4AB7-ACBB-7DBA2889C15A}" destId="{1C2B7D69-7F02-4F5A-B0BF-5EFC1CCCB124}" srcOrd="1" destOrd="0" presId="urn:microsoft.com/office/officeart/2005/8/layout/orgChart1"/>
    <dgm:cxn modelId="{815A4C74-8927-43D7-8889-67A481411969}" srcId="{FBB1B78E-6AE7-47DB-A76F-82DE6D524E98}" destId="{7A18E789-E39E-42CC-919B-BB66A28BEC5C}" srcOrd="0" destOrd="0" parTransId="{8CA645A1-6BFB-4AFB-BF28-EDAA0C49F249}" sibTransId="{BD0ED9F1-5F26-48B5-AC12-A41EC26307B0}"/>
    <dgm:cxn modelId="{D7A1BC6F-5D15-40C4-A739-C6B8897BDD9E}" type="presOf" srcId="{E23CF12A-24A5-4A50-9726-07B057CD8E50}" destId="{64073F38-DFA8-4307-A5AB-A0C89FB63063}" srcOrd="0" destOrd="0" presId="urn:microsoft.com/office/officeart/2005/8/layout/orgChart1"/>
    <dgm:cxn modelId="{927CE079-1691-4949-9A40-F3442FC3DF28}" type="presOf" srcId="{D0C39390-39C8-4822-B417-E113D2AADF45}" destId="{73565B2C-8DAE-4DDA-BD4B-DB50A85AC197}" srcOrd="0" destOrd="0" presId="urn:microsoft.com/office/officeart/2005/8/layout/orgChart1"/>
    <dgm:cxn modelId="{F905973B-477A-492C-AC2B-339B2C3F689C}" type="presOf" srcId="{D0C39390-39C8-4822-B417-E113D2AADF45}" destId="{D96A6283-64F5-4EB1-A540-BE1C63EE7069}" srcOrd="1" destOrd="0" presId="urn:microsoft.com/office/officeart/2005/8/layout/orgChart1"/>
    <dgm:cxn modelId="{FC953691-1515-44C3-B227-F20064B59DB2}" type="presOf" srcId="{E23CF12A-24A5-4A50-9726-07B057CD8E50}" destId="{FB5CD400-ECCF-4626-9E8A-0282E645B354}" srcOrd="1" destOrd="0" presId="urn:microsoft.com/office/officeart/2005/8/layout/orgChart1"/>
    <dgm:cxn modelId="{AD47F31E-FED0-4F9A-9264-795761B75C84}" srcId="{637A1182-D6FC-4734-A0EA-9606410D58A7}" destId="{E23CF12A-24A5-4A50-9726-07B057CD8E50}" srcOrd="0" destOrd="0" parTransId="{A7E1BDDA-E113-45F7-85A7-15721E61AFAC}" sibTransId="{3CF42C39-954F-4679-A0F1-1BBB28AD70CE}"/>
    <dgm:cxn modelId="{8E9BD7F2-CF36-4793-A5F0-B88BAC69A1C5}" type="presParOf" srcId="{D93A045B-7DD9-44FD-9E4E-353A484F25A6}" destId="{A87363E4-0539-4AFC-8FDB-9EF0A72A941F}" srcOrd="0" destOrd="0" presId="urn:microsoft.com/office/officeart/2005/8/layout/orgChart1"/>
    <dgm:cxn modelId="{D3E0FF81-FB23-430E-9237-7C6B0D958F24}" type="presParOf" srcId="{A87363E4-0539-4AFC-8FDB-9EF0A72A941F}" destId="{C181A157-F2AE-487A-AAD1-A0FA547BEF3E}" srcOrd="0" destOrd="0" presId="urn:microsoft.com/office/officeart/2005/8/layout/orgChart1"/>
    <dgm:cxn modelId="{AD0D53E3-301D-4841-9388-78B708166CCA}" type="presParOf" srcId="{C181A157-F2AE-487A-AAD1-A0FA547BEF3E}" destId="{4AA201E8-B0EB-412B-910C-7E2936165A1E}" srcOrd="0" destOrd="0" presId="urn:microsoft.com/office/officeart/2005/8/layout/orgChart1"/>
    <dgm:cxn modelId="{2A174A93-7D05-42F1-A274-20DA7D672B0A}" type="presParOf" srcId="{C181A157-F2AE-487A-AAD1-A0FA547BEF3E}" destId="{7AB62CC4-9015-4AD4-A03D-9D6B36A19C32}" srcOrd="1" destOrd="0" presId="urn:microsoft.com/office/officeart/2005/8/layout/orgChart1"/>
    <dgm:cxn modelId="{4D9698B8-EB8C-4A5E-B8A0-84BE2AD18752}" type="presParOf" srcId="{A87363E4-0539-4AFC-8FDB-9EF0A72A941F}" destId="{8C4175B6-8611-47C1-9EAE-47217F2D5EA5}" srcOrd="1" destOrd="0" presId="urn:microsoft.com/office/officeart/2005/8/layout/orgChart1"/>
    <dgm:cxn modelId="{F77FC4E6-A461-4C72-9946-977FBBB90C4F}" type="presParOf" srcId="{8C4175B6-8611-47C1-9EAE-47217F2D5EA5}" destId="{17238204-558D-4FD9-BBFD-704E3F891DC0}" srcOrd="0" destOrd="0" presId="urn:microsoft.com/office/officeart/2005/8/layout/orgChart1"/>
    <dgm:cxn modelId="{1B467744-B20F-40BA-BB61-63368F16B6FA}" type="presParOf" srcId="{8C4175B6-8611-47C1-9EAE-47217F2D5EA5}" destId="{ED856C92-D609-487B-8882-3A3C753DCEF7}" srcOrd="1" destOrd="0" presId="urn:microsoft.com/office/officeart/2005/8/layout/orgChart1"/>
    <dgm:cxn modelId="{E8769EEA-6B3A-4C1A-833F-F9472693ADDB}" type="presParOf" srcId="{ED856C92-D609-487B-8882-3A3C753DCEF7}" destId="{D8A54E66-CE5E-4B77-85E9-699DFC357E99}" srcOrd="0" destOrd="0" presId="urn:microsoft.com/office/officeart/2005/8/layout/orgChart1"/>
    <dgm:cxn modelId="{3E71FF88-767D-47EF-B732-B5A79DD978C5}" type="presParOf" srcId="{D8A54E66-CE5E-4B77-85E9-699DFC357E99}" destId="{32F786C6-C74D-422F-9A8D-12D1854F4050}" srcOrd="0" destOrd="0" presId="urn:microsoft.com/office/officeart/2005/8/layout/orgChart1"/>
    <dgm:cxn modelId="{D083FCE0-DEA3-433C-B2D9-9411824DFF00}" type="presParOf" srcId="{D8A54E66-CE5E-4B77-85E9-699DFC357E99}" destId="{39818DF9-9786-41BF-A43C-7A783D7B7D87}" srcOrd="1" destOrd="0" presId="urn:microsoft.com/office/officeart/2005/8/layout/orgChart1"/>
    <dgm:cxn modelId="{9CDB9A9F-38E6-47B5-B213-3C0FC4856BF3}" type="presParOf" srcId="{ED856C92-D609-487B-8882-3A3C753DCEF7}" destId="{274C691E-6B4B-49CA-B6F1-E4B64FDD6D85}" srcOrd="1" destOrd="0" presId="urn:microsoft.com/office/officeart/2005/8/layout/orgChart1"/>
    <dgm:cxn modelId="{225F4F4F-E814-4B3B-BB42-C1005A64206F}" type="presParOf" srcId="{274C691E-6B4B-49CA-B6F1-E4B64FDD6D85}" destId="{EDC2879F-0B10-4A2B-BCA9-A73190550092}" srcOrd="0" destOrd="0" presId="urn:microsoft.com/office/officeart/2005/8/layout/orgChart1"/>
    <dgm:cxn modelId="{A651D2FD-DCC1-4204-A050-B19C7DE201D7}" type="presParOf" srcId="{274C691E-6B4B-49CA-B6F1-E4B64FDD6D85}" destId="{F3970279-8EFA-4D53-8B4D-99EF4F0330C2}" srcOrd="1" destOrd="0" presId="urn:microsoft.com/office/officeart/2005/8/layout/orgChart1"/>
    <dgm:cxn modelId="{D3E7446E-6191-40C8-86F9-66C211E8DE78}" type="presParOf" srcId="{F3970279-8EFA-4D53-8B4D-99EF4F0330C2}" destId="{FABE90B5-B34C-4E9A-9E07-C4D5DDB7CF93}" srcOrd="0" destOrd="0" presId="urn:microsoft.com/office/officeart/2005/8/layout/orgChart1"/>
    <dgm:cxn modelId="{7215923A-DE53-4574-ABAA-21967F5712C2}" type="presParOf" srcId="{FABE90B5-B34C-4E9A-9E07-C4D5DDB7CF93}" destId="{64073F38-DFA8-4307-A5AB-A0C89FB63063}" srcOrd="0" destOrd="0" presId="urn:microsoft.com/office/officeart/2005/8/layout/orgChart1"/>
    <dgm:cxn modelId="{88C95D7A-B4FC-4FDE-A3DD-26D2A0D70DA7}" type="presParOf" srcId="{FABE90B5-B34C-4E9A-9E07-C4D5DDB7CF93}" destId="{FB5CD400-ECCF-4626-9E8A-0282E645B354}" srcOrd="1" destOrd="0" presId="urn:microsoft.com/office/officeart/2005/8/layout/orgChart1"/>
    <dgm:cxn modelId="{14C00DBD-ED48-40F4-84FA-A5A93A6808E8}" type="presParOf" srcId="{F3970279-8EFA-4D53-8B4D-99EF4F0330C2}" destId="{DB4F7EAD-DA2E-4EFD-A3FD-77414F6569CF}" srcOrd="1" destOrd="0" presId="urn:microsoft.com/office/officeart/2005/8/layout/orgChart1"/>
    <dgm:cxn modelId="{8AC12A71-0C5D-449B-A821-83ED8620E69F}" type="presParOf" srcId="{F3970279-8EFA-4D53-8B4D-99EF4F0330C2}" destId="{0CB0C8F3-966B-405E-85D8-DF56E5F9B1F8}" srcOrd="2" destOrd="0" presId="urn:microsoft.com/office/officeart/2005/8/layout/orgChart1"/>
    <dgm:cxn modelId="{8B7BAE61-FD0F-4303-815B-F603B29F855F}" type="presParOf" srcId="{ED856C92-D609-487B-8882-3A3C753DCEF7}" destId="{222F5B67-EDB5-4B8A-A9A5-EA831373CA7D}" srcOrd="2" destOrd="0" presId="urn:microsoft.com/office/officeart/2005/8/layout/orgChart1"/>
    <dgm:cxn modelId="{2F930D4D-0072-4863-B78C-07E17D05515D}" type="presParOf" srcId="{8C4175B6-8611-47C1-9EAE-47217F2D5EA5}" destId="{73021F0B-1F3D-4744-A315-CBE33F3E3B51}" srcOrd="2" destOrd="0" presId="urn:microsoft.com/office/officeart/2005/8/layout/orgChart1"/>
    <dgm:cxn modelId="{C6AB8A2A-8B9B-44A5-94A1-6844FF8A3BDC}" type="presParOf" srcId="{8C4175B6-8611-47C1-9EAE-47217F2D5EA5}" destId="{3F312B90-DE97-4CF2-91ED-AE31F9D7FF7D}" srcOrd="3" destOrd="0" presId="urn:microsoft.com/office/officeart/2005/8/layout/orgChart1"/>
    <dgm:cxn modelId="{5E769A0B-ABCF-4A5C-A18E-403206EBC414}" type="presParOf" srcId="{3F312B90-DE97-4CF2-91ED-AE31F9D7FF7D}" destId="{8A90BC16-E105-419B-8405-400A5B453E3E}" srcOrd="0" destOrd="0" presId="urn:microsoft.com/office/officeart/2005/8/layout/orgChart1"/>
    <dgm:cxn modelId="{FADADFA0-F28D-4C7D-9650-5C505FBCBF6E}" type="presParOf" srcId="{8A90BC16-E105-419B-8405-400A5B453E3E}" destId="{FD6C20CD-F9BC-4FF5-9B8D-293D08ACD454}" srcOrd="0" destOrd="0" presId="urn:microsoft.com/office/officeart/2005/8/layout/orgChart1"/>
    <dgm:cxn modelId="{D5A377FC-19AF-4F74-BFEC-2AE803ACB866}" type="presParOf" srcId="{8A90BC16-E105-419B-8405-400A5B453E3E}" destId="{1C2B7D69-7F02-4F5A-B0BF-5EFC1CCCB124}" srcOrd="1" destOrd="0" presId="urn:microsoft.com/office/officeart/2005/8/layout/orgChart1"/>
    <dgm:cxn modelId="{F12CDDB1-F582-4C8F-AEF8-B30EDD2A1C62}" type="presParOf" srcId="{3F312B90-DE97-4CF2-91ED-AE31F9D7FF7D}" destId="{E813FAC1-CE97-41B4-BFF0-63629FD81E1E}" srcOrd="1" destOrd="0" presId="urn:microsoft.com/office/officeart/2005/8/layout/orgChart1"/>
    <dgm:cxn modelId="{1103361C-108F-4491-B4E2-0792004CAFFB}" type="presParOf" srcId="{3F312B90-DE97-4CF2-91ED-AE31F9D7FF7D}" destId="{42C1C253-774B-4BA2-98B6-2FBD2DB5DE59}" srcOrd="2" destOrd="0" presId="urn:microsoft.com/office/officeart/2005/8/layout/orgChart1"/>
    <dgm:cxn modelId="{2815A0A1-BC17-4F89-AEBF-63903DC25B35}" type="presParOf" srcId="{8C4175B6-8611-47C1-9EAE-47217F2D5EA5}" destId="{790B5D32-12FC-43D2-AA77-64D53D0EB97C}" srcOrd="4" destOrd="0" presId="urn:microsoft.com/office/officeart/2005/8/layout/orgChart1"/>
    <dgm:cxn modelId="{2C71C1C1-857E-45BA-984B-313EDDE9D109}" type="presParOf" srcId="{8C4175B6-8611-47C1-9EAE-47217F2D5EA5}" destId="{9F5FF2DB-FCB3-44A3-9D18-6FD54FC2A378}" srcOrd="5" destOrd="0" presId="urn:microsoft.com/office/officeart/2005/8/layout/orgChart1"/>
    <dgm:cxn modelId="{2E26397A-C380-4728-888A-B221F74103A3}" type="presParOf" srcId="{9F5FF2DB-FCB3-44A3-9D18-6FD54FC2A378}" destId="{FB8C8859-A103-43D1-8F83-C4293BBB1FB7}" srcOrd="0" destOrd="0" presId="urn:microsoft.com/office/officeart/2005/8/layout/orgChart1"/>
    <dgm:cxn modelId="{3E9322E7-76A2-4E06-BF80-D002D46C616E}" type="presParOf" srcId="{FB8C8859-A103-43D1-8F83-C4293BBB1FB7}" destId="{73565B2C-8DAE-4DDA-BD4B-DB50A85AC197}" srcOrd="0" destOrd="0" presId="urn:microsoft.com/office/officeart/2005/8/layout/orgChart1"/>
    <dgm:cxn modelId="{42529A68-254E-4EFF-A079-5F96BCFE4733}" type="presParOf" srcId="{FB8C8859-A103-43D1-8F83-C4293BBB1FB7}" destId="{D96A6283-64F5-4EB1-A540-BE1C63EE7069}" srcOrd="1" destOrd="0" presId="urn:microsoft.com/office/officeart/2005/8/layout/orgChart1"/>
    <dgm:cxn modelId="{12199137-051D-4C52-B46A-BB29FEC03FBC}" type="presParOf" srcId="{9F5FF2DB-FCB3-44A3-9D18-6FD54FC2A378}" destId="{B5EB3212-E200-4D88-9A37-5342B306D6A1}" srcOrd="1" destOrd="0" presId="urn:microsoft.com/office/officeart/2005/8/layout/orgChart1"/>
    <dgm:cxn modelId="{E99F7E2D-1DFF-4722-8F63-6C44FFBB3020}" type="presParOf" srcId="{9F5FF2DB-FCB3-44A3-9D18-6FD54FC2A378}" destId="{A71ACCA1-62FF-4C3D-B471-61C5E7737DAF}" srcOrd="2" destOrd="0" presId="urn:microsoft.com/office/officeart/2005/8/layout/orgChart1"/>
    <dgm:cxn modelId="{BAAB8EC0-CDE5-440D-872E-43F42AA72AC4}" type="presParOf" srcId="{8C4175B6-8611-47C1-9EAE-47217F2D5EA5}" destId="{114E623F-17B9-4A80-8534-FC76562A006D}" srcOrd="6" destOrd="0" presId="urn:microsoft.com/office/officeart/2005/8/layout/orgChart1"/>
    <dgm:cxn modelId="{0DB83314-6DCF-46B4-B2FC-F4955C854DF5}" type="presParOf" srcId="{8C4175B6-8611-47C1-9EAE-47217F2D5EA5}" destId="{95B4174D-A24B-4BEC-B5FD-5335E197DB52}" srcOrd="7" destOrd="0" presId="urn:microsoft.com/office/officeart/2005/8/layout/orgChart1"/>
    <dgm:cxn modelId="{7395B24B-D143-454D-8CA6-E143ED7CCD8D}" type="presParOf" srcId="{95B4174D-A24B-4BEC-B5FD-5335E197DB52}" destId="{6CF9E0EA-5C43-435B-9FF1-AB8F4E8712F1}" srcOrd="0" destOrd="0" presId="urn:microsoft.com/office/officeart/2005/8/layout/orgChart1"/>
    <dgm:cxn modelId="{14E09335-1CA8-4B62-92F8-95C6362AD63F}" type="presParOf" srcId="{6CF9E0EA-5C43-435B-9FF1-AB8F4E8712F1}" destId="{A21B7155-FA47-41BF-B8A5-3B80A7D4EF8D}" srcOrd="0" destOrd="0" presId="urn:microsoft.com/office/officeart/2005/8/layout/orgChart1"/>
    <dgm:cxn modelId="{99F2BAA7-E1AB-4593-8EF8-3DEB4C246197}" type="presParOf" srcId="{6CF9E0EA-5C43-435B-9FF1-AB8F4E8712F1}" destId="{0BF002D5-4603-482E-86A9-62B354D4D5B5}" srcOrd="1" destOrd="0" presId="urn:microsoft.com/office/officeart/2005/8/layout/orgChart1"/>
    <dgm:cxn modelId="{1693DBBE-42D8-4EE6-890A-0819ECE49151}" type="presParOf" srcId="{95B4174D-A24B-4BEC-B5FD-5335E197DB52}" destId="{1510AE37-7A5A-47CE-8F52-118F438E07EC}" srcOrd="1" destOrd="0" presId="urn:microsoft.com/office/officeart/2005/8/layout/orgChart1"/>
    <dgm:cxn modelId="{72679158-E756-4F02-8557-F42A7C183CC2}" type="presParOf" srcId="{95B4174D-A24B-4BEC-B5FD-5335E197DB52}" destId="{FB5D36E5-A590-4BD6-858C-08FFCA831001}" srcOrd="2" destOrd="0" presId="urn:microsoft.com/office/officeart/2005/8/layout/orgChart1"/>
    <dgm:cxn modelId="{FB578F78-E2E2-450E-A425-1A7673B2CBDD}" type="presParOf" srcId="{A87363E4-0539-4AFC-8FDB-9EF0A72A941F}" destId="{0E4B613E-A740-452C-B422-927B62BC6B22}"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DDF52E-B208-42CA-A30A-AFF7FABB4C8D}"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s-ES"/>
        </a:p>
      </dgm:t>
    </dgm:pt>
    <dgm:pt modelId="{02CAE339-3FD2-44B5-81C1-BE4C7A54503B}">
      <dgm:prSet phldrT="[Texto]" custT="1"/>
      <dgm:spPr/>
      <dgm:t>
        <a:bodyPr/>
        <a:lstStyle/>
        <a:p>
          <a:r>
            <a:rPr lang="es-ES" sz="2400" dirty="0" smtClean="0"/>
            <a:t>Director Futbol Professional</a:t>
          </a:r>
          <a:endParaRPr lang="es-ES" sz="2400" dirty="0"/>
        </a:p>
      </dgm:t>
    </dgm:pt>
    <dgm:pt modelId="{6EE6FDC4-1A31-468F-8559-A67C8DDC0142}" type="parTrans" cxnId="{74906809-FC2D-4C12-BFA6-9D3ECBC815F7}">
      <dgm:prSet/>
      <dgm:spPr/>
      <dgm:t>
        <a:bodyPr/>
        <a:lstStyle/>
        <a:p>
          <a:endParaRPr lang="es-ES"/>
        </a:p>
      </dgm:t>
    </dgm:pt>
    <dgm:pt modelId="{07D0384B-7B59-4219-85BD-7DB963A2D7E1}" type="sibTrans" cxnId="{74906809-FC2D-4C12-BFA6-9D3ECBC815F7}">
      <dgm:prSet/>
      <dgm:spPr/>
      <dgm:t>
        <a:bodyPr/>
        <a:lstStyle/>
        <a:p>
          <a:r>
            <a:rPr lang="es-ES" dirty="0" smtClean="0"/>
            <a:t>José Mari </a:t>
          </a:r>
          <a:r>
            <a:rPr lang="es-ES" dirty="0" err="1" smtClean="0"/>
            <a:t>Bakero</a:t>
          </a:r>
          <a:endParaRPr lang="es-ES" dirty="0"/>
        </a:p>
      </dgm:t>
    </dgm:pt>
    <dgm:pt modelId="{2076B419-86CA-4F71-805B-28ACCD3021CB}">
      <dgm:prSet phldrT="[Texto]" custT="1"/>
      <dgm:spPr>
        <a:solidFill>
          <a:schemeClr val="accent1">
            <a:lumMod val="60000"/>
            <a:lumOff val="40000"/>
          </a:schemeClr>
        </a:solidFill>
      </dgm:spPr>
      <dgm:t>
        <a:bodyPr/>
        <a:lstStyle/>
        <a:p>
          <a:r>
            <a:rPr lang="es-ES" sz="2400" dirty="0" err="1" smtClean="0"/>
            <a:t>Secretari</a:t>
          </a:r>
          <a:r>
            <a:rPr lang="es-ES" sz="2400" dirty="0" smtClean="0"/>
            <a:t> </a:t>
          </a:r>
          <a:r>
            <a:rPr lang="es-ES" sz="2400" dirty="0" err="1" smtClean="0"/>
            <a:t>Tècnic</a:t>
          </a:r>
          <a:r>
            <a:rPr lang="es-ES" sz="2400" dirty="0" smtClean="0"/>
            <a:t> Filial</a:t>
          </a:r>
          <a:endParaRPr lang="es-ES" sz="2400" dirty="0"/>
        </a:p>
      </dgm:t>
    </dgm:pt>
    <dgm:pt modelId="{57C96737-0AB5-43D9-8E58-DB5F885610E2}" type="parTrans" cxnId="{14FF8876-6A48-4999-8DC5-BB014F130A68}">
      <dgm:prSet/>
      <dgm:spPr>
        <a:ln>
          <a:solidFill>
            <a:schemeClr val="bg1"/>
          </a:solidFill>
        </a:ln>
      </dgm:spPr>
      <dgm:t>
        <a:bodyPr/>
        <a:lstStyle/>
        <a:p>
          <a:endParaRPr lang="es-ES"/>
        </a:p>
      </dgm:t>
    </dgm:pt>
    <dgm:pt modelId="{557C3E16-8614-47C0-9705-CC6DCB71D485}" type="sibTrans" cxnId="{14FF8876-6A48-4999-8DC5-BB014F130A68}">
      <dgm:prSet custT="1"/>
      <dgm:spPr/>
      <dgm:t>
        <a:bodyPr/>
        <a:lstStyle/>
        <a:p>
          <a:r>
            <a:rPr lang="es-ES" sz="2000" dirty="0" smtClean="0"/>
            <a:t>Quique </a:t>
          </a:r>
          <a:r>
            <a:rPr lang="es-ES" sz="2000" dirty="0" smtClean="0"/>
            <a:t>C</a:t>
          </a:r>
          <a:r>
            <a:rPr lang="es-ES" sz="2000" dirty="0" smtClean="0"/>
            <a:t>á</a:t>
          </a:r>
          <a:r>
            <a:rPr lang="es-ES" sz="2000" dirty="0" smtClean="0"/>
            <a:t>rcel</a:t>
          </a:r>
          <a:endParaRPr lang="es-ES" sz="2000" dirty="0"/>
        </a:p>
      </dgm:t>
    </dgm:pt>
    <dgm:pt modelId="{61A3AC20-95E1-4B18-979C-92C93586D195}">
      <dgm:prSet phldrT="[Texto]" custT="1"/>
      <dgm:spPr/>
      <dgm:t>
        <a:bodyPr/>
        <a:lstStyle/>
        <a:p>
          <a:r>
            <a:rPr lang="es-ES" sz="2400" dirty="0" err="1" smtClean="0"/>
            <a:t>Secretari</a:t>
          </a:r>
          <a:r>
            <a:rPr lang="es-ES" sz="2400" dirty="0" smtClean="0"/>
            <a:t> </a:t>
          </a:r>
          <a:r>
            <a:rPr lang="es-ES" sz="2400" dirty="0" err="1" smtClean="0"/>
            <a:t>Tècnic</a:t>
          </a:r>
          <a:endParaRPr lang="es-ES" sz="2400" dirty="0"/>
        </a:p>
      </dgm:t>
    </dgm:pt>
    <dgm:pt modelId="{652B8DFA-4685-4D3C-923E-9CC70A7A11AB}" type="parTrans" cxnId="{7C03D447-A140-4C55-A009-D4D08BC46419}">
      <dgm:prSet/>
      <dgm:spPr>
        <a:ln>
          <a:solidFill>
            <a:schemeClr val="bg1"/>
          </a:solidFill>
        </a:ln>
      </dgm:spPr>
      <dgm:t>
        <a:bodyPr/>
        <a:lstStyle/>
        <a:p>
          <a:endParaRPr lang="es-ES"/>
        </a:p>
      </dgm:t>
    </dgm:pt>
    <dgm:pt modelId="{487E67E3-0E6A-42A9-96AF-ED9897C08538}" type="sibTrans" cxnId="{7C03D447-A140-4C55-A009-D4D08BC46419}">
      <dgm:prSet custT="1"/>
      <dgm:spPr/>
      <dgm:t>
        <a:bodyPr/>
        <a:lstStyle/>
        <a:p>
          <a:r>
            <a:rPr lang="es-ES" sz="2000" dirty="0" smtClean="0"/>
            <a:t>Miquel </a:t>
          </a:r>
          <a:r>
            <a:rPr lang="es-ES" sz="2000" dirty="0" err="1" smtClean="0"/>
            <a:t>Àngel</a:t>
          </a:r>
          <a:r>
            <a:rPr lang="es-ES" sz="2000" dirty="0" smtClean="0"/>
            <a:t> Nadal</a:t>
          </a:r>
          <a:endParaRPr lang="es-ES" sz="2000" dirty="0"/>
        </a:p>
      </dgm:t>
    </dgm:pt>
    <dgm:pt modelId="{70001345-F85B-4EAF-8962-51508034D75D}">
      <dgm:prSet phldrT="[Texto]" custT="1"/>
      <dgm:spPr>
        <a:solidFill>
          <a:schemeClr val="accent1"/>
        </a:solidFill>
      </dgm:spPr>
      <dgm:t>
        <a:bodyPr/>
        <a:lstStyle/>
        <a:p>
          <a:r>
            <a:rPr lang="es-ES" sz="2400" dirty="0" smtClean="0"/>
            <a:t>Entrenador </a:t>
          </a:r>
          <a:r>
            <a:rPr lang="es-ES" sz="2400" dirty="0" smtClean="0"/>
            <a:t>1r </a:t>
          </a:r>
          <a:r>
            <a:rPr lang="es-ES" sz="2400" dirty="0" err="1" smtClean="0"/>
            <a:t>Equip</a:t>
          </a:r>
          <a:endParaRPr lang="es-ES" sz="2400" dirty="0"/>
        </a:p>
      </dgm:t>
    </dgm:pt>
    <dgm:pt modelId="{5463ABBE-921F-4370-BFE9-FFCD8A658EC8}" type="parTrans" cxnId="{E8EA26A2-0EDB-4302-9E60-78FA0F58978D}">
      <dgm:prSet/>
      <dgm:spPr>
        <a:ln>
          <a:solidFill>
            <a:schemeClr val="bg1"/>
          </a:solidFill>
        </a:ln>
      </dgm:spPr>
      <dgm:t>
        <a:bodyPr/>
        <a:lstStyle/>
        <a:p>
          <a:endParaRPr lang="es-ES"/>
        </a:p>
      </dgm:t>
    </dgm:pt>
    <dgm:pt modelId="{E71904D0-FAA8-4D35-810F-676C68A803B8}" type="sibTrans" cxnId="{E8EA26A2-0EDB-4302-9E60-78FA0F58978D}">
      <dgm:prSet/>
      <dgm:spPr>
        <a:ln>
          <a:solidFill>
            <a:schemeClr val="bg1"/>
          </a:solidFill>
        </a:ln>
      </dgm:spPr>
      <dgm:t>
        <a:bodyPr/>
        <a:lstStyle/>
        <a:p>
          <a:endParaRPr lang="es-ES"/>
        </a:p>
      </dgm:t>
    </dgm:pt>
    <dgm:pt modelId="{B4A3BA87-B2A7-4291-913E-FFC1FA864B38}" type="pres">
      <dgm:prSet presAssocID="{5CDDF52E-B208-42CA-A30A-AFF7FABB4C8D}" presName="hierChild1" presStyleCnt="0">
        <dgm:presLayoutVars>
          <dgm:orgChart val="1"/>
          <dgm:chPref val="1"/>
          <dgm:dir/>
          <dgm:animOne val="branch"/>
          <dgm:animLvl val="lvl"/>
          <dgm:resizeHandles/>
        </dgm:presLayoutVars>
      </dgm:prSet>
      <dgm:spPr/>
      <dgm:t>
        <a:bodyPr/>
        <a:lstStyle/>
        <a:p>
          <a:endParaRPr lang="es-ES"/>
        </a:p>
      </dgm:t>
    </dgm:pt>
    <dgm:pt modelId="{F01DE24E-C409-43E6-8765-8AC72AEB4792}" type="pres">
      <dgm:prSet presAssocID="{02CAE339-3FD2-44B5-81C1-BE4C7A54503B}" presName="hierRoot1" presStyleCnt="0">
        <dgm:presLayoutVars>
          <dgm:hierBranch val="init"/>
        </dgm:presLayoutVars>
      </dgm:prSet>
      <dgm:spPr/>
    </dgm:pt>
    <dgm:pt modelId="{1BB4A220-F5BE-47D2-8D08-25F137EEAD6E}" type="pres">
      <dgm:prSet presAssocID="{02CAE339-3FD2-44B5-81C1-BE4C7A54503B}" presName="rootComposite1" presStyleCnt="0"/>
      <dgm:spPr/>
    </dgm:pt>
    <dgm:pt modelId="{D36DD043-9A70-4C45-838F-77878E0E49C8}" type="pres">
      <dgm:prSet presAssocID="{02CAE339-3FD2-44B5-81C1-BE4C7A54503B}" presName="rootText1" presStyleLbl="node0" presStyleIdx="0" presStyleCnt="1" custLinFactY="-26030" custLinFactNeighborX="-21246" custLinFactNeighborY="-100000">
        <dgm:presLayoutVars>
          <dgm:chMax/>
          <dgm:chPref val="3"/>
        </dgm:presLayoutVars>
      </dgm:prSet>
      <dgm:spPr/>
      <dgm:t>
        <a:bodyPr/>
        <a:lstStyle/>
        <a:p>
          <a:endParaRPr lang="es-ES"/>
        </a:p>
      </dgm:t>
    </dgm:pt>
    <dgm:pt modelId="{24F9E4C0-DDDD-46FF-AE0D-137AC916EA15}" type="pres">
      <dgm:prSet presAssocID="{02CAE339-3FD2-44B5-81C1-BE4C7A54503B}" presName="titleText1" presStyleLbl="fgAcc0" presStyleIdx="0" presStyleCnt="1" custScaleX="139601" custLinFactY="-100000" custLinFactNeighborX="2760" custLinFactNeighborY="-168694">
        <dgm:presLayoutVars>
          <dgm:chMax val="0"/>
          <dgm:chPref val="0"/>
        </dgm:presLayoutVars>
      </dgm:prSet>
      <dgm:spPr/>
      <dgm:t>
        <a:bodyPr/>
        <a:lstStyle/>
        <a:p>
          <a:endParaRPr lang="es-ES"/>
        </a:p>
      </dgm:t>
    </dgm:pt>
    <dgm:pt modelId="{BD2D2158-FE93-48CE-B62C-AFE68B51FF22}" type="pres">
      <dgm:prSet presAssocID="{02CAE339-3FD2-44B5-81C1-BE4C7A54503B}" presName="rootConnector1" presStyleLbl="node1" presStyleIdx="0" presStyleCnt="3"/>
      <dgm:spPr/>
      <dgm:t>
        <a:bodyPr/>
        <a:lstStyle/>
        <a:p>
          <a:endParaRPr lang="es-ES"/>
        </a:p>
      </dgm:t>
    </dgm:pt>
    <dgm:pt modelId="{1DB4509D-1835-4DC9-A5C3-D6034F226198}" type="pres">
      <dgm:prSet presAssocID="{02CAE339-3FD2-44B5-81C1-BE4C7A54503B}" presName="hierChild2" presStyleCnt="0"/>
      <dgm:spPr/>
    </dgm:pt>
    <dgm:pt modelId="{BF0A2E6C-3B82-40F2-A8A3-6AFDCD7BDF9C}" type="pres">
      <dgm:prSet presAssocID="{57C96737-0AB5-43D9-8E58-DB5F885610E2}" presName="Name37" presStyleLbl="parChTrans1D2" presStyleIdx="0" presStyleCnt="3"/>
      <dgm:spPr/>
      <dgm:t>
        <a:bodyPr/>
        <a:lstStyle/>
        <a:p>
          <a:endParaRPr lang="es-ES"/>
        </a:p>
      </dgm:t>
    </dgm:pt>
    <dgm:pt modelId="{DEF5C719-C8A4-45BE-A160-151B3258B0A7}" type="pres">
      <dgm:prSet presAssocID="{2076B419-86CA-4F71-805B-28ACCD3021CB}" presName="hierRoot2" presStyleCnt="0">
        <dgm:presLayoutVars>
          <dgm:hierBranch/>
        </dgm:presLayoutVars>
      </dgm:prSet>
      <dgm:spPr/>
    </dgm:pt>
    <dgm:pt modelId="{0BBBEF63-F9DC-4843-AB09-3D98CE1B0FFD}" type="pres">
      <dgm:prSet presAssocID="{2076B419-86CA-4F71-805B-28ACCD3021CB}" presName="rootComposite" presStyleCnt="0"/>
      <dgm:spPr/>
    </dgm:pt>
    <dgm:pt modelId="{4520B163-A3EC-4D3C-97A0-0C9C87B1C42D}" type="pres">
      <dgm:prSet presAssocID="{2076B419-86CA-4F71-805B-28ACCD3021CB}" presName="rootText" presStyleLbl="node1" presStyleIdx="0" presStyleCnt="3" custLinFactY="4014" custLinFactNeighborX="-589" custLinFactNeighborY="100000">
        <dgm:presLayoutVars>
          <dgm:chMax/>
          <dgm:chPref val="3"/>
        </dgm:presLayoutVars>
      </dgm:prSet>
      <dgm:spPr/>
      <dgm:t>
        <a:bodyPr/>
        <a:lstStyle/>
        <a:p>
          <a:endParaRPr lang="es-ES"/>
        </a:p>
      </dgm:t>
    </dgm:pt>
    <dgm:pt modelId="{A13B363A-9F6F-49CE-8091-B81DCE557EB4}" type="pres">
      <dgm:prSet presAssocID="{2076B419-86CA-4F71-805B-28ACCD3021CB}" presName="titleText2" presStyleLbl="fgAcc1" presStyleIdx="0" presStyleCnt="3" custLinFactY="113644" custLinFactNeighborX="4929" custLinFactNeighborY="200000">
        <dgm:presLayoutVars>
          <dgm:chMax val="0"/>
          <dgm:chPref val="0"/>
        </dgm:presLayoutVars>
      </dgm:prSet>
      <dgm:spPr/>
      <dgm:t>
        <a:bodyPr/>
        <a:lstStyle/>
        <a:p>
          <a:endParaRPr lang="es-ES"/>
        </a:p>
      </dgm:t>
    </dgm:pt>
    <dgm:pt modelId="{15F946CF-250E-4724-9522-C2C9260BEC90}" type="pres">
      <dgm:prSet presAssocID="{2076B419-86CA-4F71-805B-28ACCD3021CB}" presName="rootConnector" presStyleLbl="node2" presStyleIdx="0" presStyleCnt="0"/>
      <dgm:spPr/>
      <dgm:t>
        <a:bodyPr/>
        <a:lstStyle/>
        <a:p>
          <a:endParaRPr lang="es-ES"/>
        </a:p>
      </dgm:t>
    </dgm:pt>
    <dgm:pt modelId="{5CDCAA47-F052-4679-9742-293237C54B8A}" type="pres">
      <dgm:prSet presAssocID="{2076B419-86CA-4F71-805B-28ACCD3021CB}" presName="hierChild4" presStyleCnt="0"/>
      <dgm:spPr/>
    </dgm:pt>
    <dgm:pt modelId="{3AA58519-F592-42BA-92B4-572108131E92}" type="pres">
      <dgm:prSet presAssocID="{2076B419-86CA-4F71-805B-28ACCD3021CB}" presName="hierChild5" presStyleCnt="0"/>
      <dgm:spPr/>
    </dgm:pt>
    <dgm:pt modelId="{B264C324-E720-40AF-8810-A67D4D335F97}" type="pres">
      <dgm:prSet presAssocID="{652B8DFA-4685-4D3C-923E-9CC70A7A11AB}" presName="Name37" presStyleLbl="parChTrans1D2" presStyleIdx="1" presStyleCnt="3"/>
      <dgm:spPr/>
      <dgm:t>
        <a:bodyPr/>
        <a:lstStyle/>
        <a:p>
          <a:endParaRPr lang="es-ES"/>
        </a:p>
      </dgm:t>
    </dgm:pt>
    <dgm:pt modelId="{6FE57B40-FD60-4B05-95BE-F7C04E50EC43}" type="pres">
      <dgm:prSet presAssocID="{61A3AC20-95E1-4B18-979C-92C93586D195}" presName="hierRoot2" presStyleCnt="0">
        <dgm:presLayoutVars>
          <dgm:hierBranch val="hang"/>
        </dgm:presLayoutVars>
      </dgm:prSet>
      <dgm:spPr/>
    </dgm:pt>
    <dgm:pt modelId="{1817D7DE-8F48-46A5-B91E-755A8A7CD74A}" type="pres">
      <dgm:prSet presAssocID="{61A3AC20-95E1-4B18-979C-92C93586D195}" presName="rootComposite" presStyleCnt="0"/>
      <dgm:spPr/>
    </dgm:pt>
    <dgm:pt modelId="{0DD4A607-AE63-4B71-A0BD-3238FEADC325}" type="pres">
      <dgm:prSet presAssocID="{61A3AC20-95E1-4B18-979C-92C93586D195}" presName="rootText" presStyleLbl="node1" presStyleIdx="1" presStyleCnt="3" custLinFactNeighborX="-21018" custLinFactNeighborY="-89381">
        <dgm:presLayoutVars>
          <dgm:chMax/>
          <dgm:chPref val="3"/>
        </dgm:presLayoutVars>
      </dgm:prSet>
      <dgm:spPr/>
      <dgm:t>
        <a:bodyPr/>
        <a:lstStyle/>
        <a:p>
          <a:endParaRPr lang="es-ES"/>
        </a:p>
      </dgm:t>
    </dgm:pt>
    <dgm:pt modelId="{2B82386F-89A9-4693-99D5-206D04B92373}" type="pres">
      <dgm:prSet presAssocID="{61A3AC20-95E1-4B18-979C-92C93586D195}" presName="titleText2" presStyleLbl="fgAcc1" presStyleIdx="1" presStyleCnt="3" custScaleX="130244" custLinFactY="-100000" custLinFactNeighborX="8675" custLinFactNeighborY="-167955">
        <dgm:presLayoutVars>
          <dgm:chMax val="0"/>
          <dgm:chPref val="0"/>
        </dgm:presLayoutVars>
      </dgm:prSet>
      <dgm:spPr/>
      <dgm:t>
        <a:bodyPr/>
        <a:lstStyle/>
        <a:p>
          <a:endParaRPr lang="es-ES"/>
        </a:p>
      </dgm:t>
    </dgm:pt>
    <dgm:pt modelId="{5560C179-C240-48CB-A099-F522A01ABFA5}" type="pres">
      <dgm:prSet presAssocID="{61A3AC20-95E1-4B18-979C-92C93586D195}" presName="rootConnector" presStyleLbl="node2" presStyleIdx="0" presStyleCnt="0"/>
      <dgm:spPr/>
      <dgm:t>
        <a:bodyPr/>
        <a:lstStyle/>
        <a:p>
          <a:endParaRPr lang="es-ES"/>
        </a:p>
      </dgm:t>
    </dgm:pt>
    <dgm:pt modelId="{D13B894C-D4FC-49FC-95C2-848E46A67FEF}" type="pres">
      <dgm:prSet presAssocID="{61A3AC20-95E1-4B18-979C-92C93586D195}" presName="hierChild4" presStyleCnt="0"/>
      <dgm:spPr/>
    </dgm:pt>
    <dgm:pt modelId="{383780E0-F569-4DB1-9C12-D0C9777ECE9D}" type="pres">
      <dgm:prSet presAssocID="{61A3AC20-95E1-4B18-979C-92C93586D195}" presName="hierChild5" presStyleCnt="0"/>
      <dgm:spPr/>
    </dgm:pt>
    <dgm:pt modelId="{7CA7344D-15A9-4BDF-83BF-4D85C2E92320}" type="pres">
      <dgm:prSet presAssocID="{5463ABBE-921F-4370-BFE9-FFCD8A658EC8}" presName="Name37" presStyleLbl="parChTrans1D2" presStyleIdx="2" presStyleCnt="3"/>
      <dgm:spPr/>
      <dgm:t>
        <a:bodyPr/>
        <a:lstStyle/>
        <a:p>
          <a:endParaRPr lang="es-ES"/>
        </a:p>
      </dgm:t>
    </dgm:pt>
    <dgm:pt modelId="{990C0CFA-2D98-4166-8C3A-3EEA03C1BA63}" type="pres">
      <dgm:prSet presAssocID="{70001345-F85B-4EAF-8962-51508034D75D}" presName="hierRoot2" presStyleCnt="0">
        <dgm:presLayoutVars>
          <dgm:hierBranch val="init"/>
        </dgm:presLayoutVars>
      </dgm:prSet>
      <dgm:spPr/>
    </dgm:pt>
    <dgm:pt modelId="{91BF8B2D-E5D8-4B56-8ED1-8F1C7F8A4A9C}" type="pres">
      <dgm:prSet presAssocID="{70001345-F85B-4EAF-8962-51508034D75D}" presName="rootComposite" presStyleCnt="0"/>
      <dgm:spPr/>
    </dgm:pt>
    <dgm:pt modelId="{9908C98F-E058-4802-9666-D61C62B3BAF6}" type="pres">
      <dgm:prSet presAssocID="{70001345-F85B-4EAF-8962-51508034D75D}" presName="rootText" presStyleLbl="node1" presStyleIdx="2" presStyleCnt="3" custLinFactX="-68123" custLinFactNeighborX="-100000" custLinFactNeighborY="50990">
        <dgm:presLayoutVars>
          <dgm:chMax/>
          <dgm:chPref val="3"/>
        </dgm:presLayoutVars>
      </dgm:prSet>
      <dgm:spPr/>
      <dgm:t>
        <a:bodyPr/>
        <a:lstStyle/>
        <a:p>
          <a:endParaRPr lang="es-ES"/>
        </a:p>
      </dgm:t>
    </dgm:pt>
    <dgm:pt modelId="{89DDE8ED-B083-427E-918B-24E30E1E42DE}" type="pres">
      <dgm:prSet presAssocID="{70001345-F85B-4EAF-8962-51508034D75D}" presName="titleText2" presStyleLbl="fgAcc1" presStyleIdx="2" presStyleCnt="3" custScaleX="128182" custLinFactX="-51240" custLinFactY="100000" custLinFactNeighborX="-100000" custLinFactNeighborY="128475">
        <dgm:presLayoutVars>
          <dgm:chMax val="0"/>
          <dgm:chPref val="0"/>
        </dgm:presLayoutVars>
      </dgm:prSet>
      <dgm:spPr/>
      <dgm:t>
        <a:bodyPr/>
        <a:lstStyle/>
        <a:p>
          <a:endParaRPr lang="es-ES"/>
        </a:p>
      </dgm:t>
    </dgm:pt>
    <dgm:pt modelId="{7A10FF3B-1232-463E-AE05-75231DB0A6FF}" type="pres">
      <dgm:prSet presAssocID="{70001345-F85B-4EAF-8962-51508034D75D}" presName="rootConnector" presStyleLbl="node2" presStyleIdx="0" presStyleCnt="0"/>
      <dgm:spPr/>
      <dgm:t>
        <a:bodyPr/>
        <a:lstStyle/>
        <a:p>
          <a:endParaRPr lang="es-ES"/>
        </a:p>
      </dgm:t>
    </dgm:pt>
    <dgm:pt modelId="{AC666B70-261B-45F8-9BC6-8AAE7F217D3E}" type="pres">
      <dgm:prSet presAssocID="{70001345-F85B-4EAF-8962-51508034D75D}" presName="hierChild4" presStyleCnt="0"/>
      <dgm:spPr/>
    </dgm:pt>
    <dgm:pt modelId="{53710A67-820C-4598-9A6A-50B9745C4EDE}" type="pres">
      <dgm:prSet presAssocID="{70001345-F85B-4EAF-8962-51508034D75D}" presName="hierChild5" presStyleCnt="0"/>
      <dgm:spPr/>
    </dgm:pt>
    <dgm:pt modelId="{BD5F7123-208D-49B6-AC9B-5E1E6C7FD448}" type="pres">
      <dgm:prSet presAssocID="{02CAE339-3FD2-44B5-81C1-BE4C7A54503B}" presName="hierChild3" presStyleCnt="0"/>
      <dgm:spPr/>
    </dgm:pt>
  </dgm:ptLst>
  <dgm:cxnLst>
    <dgm:cxn modelId="{B6A06905-7B26-4418-A929-F8C61511C224}" type="presOf" srcId="{5CDDF52E-B208-42CA-A30A-AFF7FABB4C8D}" destId="{B4A3BA87-B2A7-4291-913E-FFC1FA864B38}" srcOrd="0" destOrd="0" presId="urn:microsoft.com/office/officeart/2008/layout/NameandTitleOrganizationalChart"/>
    <dgm:cxn modelId="{67BC6584-1CF3-4266-B925-FD9E64C5BA09}" type="presOf" srcId="{02CAE339-3FD2-44B5-81C1-BE4C7A54503B}" destId="{D36DD043-9A70-4C45-838F-77878E0E49C8}" srcOrd="0" destOrd="0" presId="urn:microsoft.com/office/officeart/2008/layout/NameandTitleOrganizationalChart"/>
    <dgm:cxn modelId="{14FF8876-6A48-4999-8DC5-BB014F130A68}" srcId="{02CAE339-3FD2-44B5-81C1-BE4C7A54503B}" destId="{2076B419-86CA-4F71-805B-28ACCD3021CB}" srcOrd="0" destOrd="0" parTransId="{57C96737-0AB5-43D9-8E58-DB5F885610E2}" sibTransId="{557C3E16-8614-47C0-9705-CC6DCB71D485}"/>
    <dgm:cxn modelId="{C8BD3D84-3E35-4FE2-A093-98987375ECB9}" type="presOf" srcId="{61A3AC20-95E1-4B18-979C-92C93586D195}" destId="{5560C179-C240-48CB-A099-F522A01ABFA5}" srcOrd="1" destOrd="0" presId="urn:microsoft.com/office/officeart/2008/layout/NameandTitleOrganizationalChart"/>
    <dgm:cxn modelId="{DFD73C73-EA0C-4E0D-BBC4-1952D402C32A}" type="presOf" srcId="{57C96737-0AB5-43D9-8E58-DB5F885610E2}" destId="{BF0A2E6C-3B82-40F2-A8A3-6AFDCD7BDF9C}" srcOrd="0" destOrd="0" presId="urn:microsoft.com/office/officeart/2008/layout/NameandTitleOrganizationalChart"/>
    <dgm:cxn modelId="{728738B0-A3F4-4AE6-8ECC-8EDA4CA09871}" type="presOf" srcId="{70001345-F85B-4EAF-8962-51508034D75D}" destId="{7A10FF3B-1232-463E-AE05-75231DB0A6FF}" srcOrd="1" destOrd="0" presId="urn:microsoft.com/office/officeart/2008/layout/NameandTitleOrganizationalChart"/>
    <dgm:cxn modelId="{8B262C21-BCA1-48AA-A84B-C7C721DD914C}" type="presOf" srcId="{652B8DFA-4685-4D3C-923E-9CC70A7A11AB}" destId="{B264C324-E720-40AF-8810-A67D4D335F97}" srcOrd="0" destOrd="0" presId="urn:microsoft.com/office/officeart/2008/layout/NameandTitleOrganizationalChart"/>
    <dgm:cxn modelId="{D9093953-E095-4B18-ACF9-C69EAEAB415E}" type="presOf" srcId="{487E67E3-0E6A-42A9-96AF-ED9897C08538}" destId="{2B82386F-89A9-4693-99D5-206D04B92373}" srcOrd="0" destOrd="0" presId="urn:microsoft.com/office/officeart/2008/layout/NameandTitleOrganizationalChart"/>
    <dgm:cxn modelId="{303BF8B5-6B47-413D-8D13-9573B455AF23}" type="presOf" srcId="{70001345-F85B-4EAF-8962-51508034D75D}" destId="{9908C98F-E058-4802-9666-D61C62B3BAF6}" srcOrd="0" destOrd="0" presId="urn:microsoft.com/office/officeart/2008/layout/NameandTitleOrganizationalChart"/>
    <dgm:cxn modelId="{91AC27E3-4333-414F-8854-57A44778E194}" type="presOf" srcId="{61A3AC20-95E1-4B18-979C-92C93586D195}" destId="{0DD4A607-AE63-4B71-A0BD-3238FEADC325}" srcOrd="0" destOrd="0" presId="urn:microsoft.com/office/officeart/2008/layout/NameandTitleOrganizationalChart"/>
    <dgm:cxn modelId="{7BF7BDE2-0841-4248-81A4-1C5D4893FBE6}" type="presOf" srcId="{2076B419-86CA-4F71-805B-28ACCD3021CB}" destId="{15F946CF-250E-4724-9522-C2C9260BEC90}" srcOrd="1" destOrd="0" presId="urn:microsoft.com/office/officeart/2008/layout/NameandTitleOrganizationalChart"/>
    <dgm:cxn modelId="{4D53E87E-134B-4863-955A-2E37079C76BA}" type="presOf" srcId="{557C3E16-8614-47C0-9705-CC6DCB71D485}" destId="{A13B363A-9F6F-49CE-8091-B81DCE557EB4}" srcOrd="0" destOrd="0" presId="urn:microsoft.com/office/officeart/2008/layout/NameandTitleOrganizationalChart"/>
    <dgm:cxn modelId="{E8EA26A2-0EDB-4302-9E60-78FA0F58978D}" srcId="{02CAE339-3FD2-44B5-81C1-BE4C7A54503B}" destId="{70001345-F85B-4EAF-8962-51508034D75D}" srcOrd="2" destOrd="0" parTransId="{5463ABBE-921F-4370-BFE9-FFCD8A658EC8}" sibTransId="{E71904D0-FAA8-4D35-810F-676C68A803B8}"/>
    <dgm:cxn modelId="{06504769-BC71-45D3-A7AF-9024E3922894}" type="presOf" srcId="{2076B419-86CA-4F71-805B-28ACCD3021CB}" destId="{4520B163-A3EC-4D3C-97A0-0C9C87B1C42D}" srcOrd="0" destOrd="0" presId="urn:microsoft.com/office/officeart/2008/layout/NameandTitleOrganizationalChart"/>
    <dgm:cxn modelId="{73B0AD72-F31D-4E2D-8E85-7D61B2F1F328}" type="presOf" srcId="{07D0384B-7B59-4219-85BD-7DB963A2D7E1}" destId="{24F9E4C0-DDDD-46FF-AE0D-137AC916EA15}" srcOrd="0" destOrd="0" presId="urn:microsoft.com/office/officeart/2008/layout/NameandTitleOrganizationalChart"/>
    <dgm:cxn modelId="{7C03D447-A140-4C55-A009-D4D08BC46419}" srcId="{02CAE339-3FD2-44B5-81C1-BE4C7A54503B}" destId="{61A3AC20-95E1-4B18-979C-92C93586D195}" srcOrd="1" destOrd="0" parTransId="{652B8DFA-4685-4D3C-923E-9CC70A7A11AB}" sibTransId="{487E67E3-0E6A-42A9-96AF-ED9897C08538}"/>
    <dgm:cxn modelId="{DB3FF8DA-3132-42BF-AA76-B90714A3B698}" type="presOf" srcId="{5463ABBE-921F-4370-BFE9-FFCD8A658EC8}" destId="{7CA7344D-15A9-4BDF-83BF-4D85C2E92320}" srcOrd="0" destOrd="0" presId="urn:microsoft.com/office/officeart/2008/layout/NameandTitleOrganizationalChart"/>
    <dgm:cxn modelId="{725DD464-A42F-4890-AAC4-1D516C518824}" type="presOf" srcId="{E71904D0-FAA8-4D35-810F-676C68A803B8}" destId="{89DDE8ED-B083-427E-918B-24E30E1E42DE}" srcOrd="0" destOrd="0" presId="urn:microsoft.com/office/officeart/2008/layout/NameandTitleOrganizationalChart"/>
    <dgm:cxn modelId="{81002FDA-0959-40C0-98DA-30F57FED4ECD}" type="presOf" srcId="{02CAE339-3FD2-44B5-81C1-BE4C7A54503B}" destId="{BD2D2158-FE93-48CE-B62C-AFE68B51FF22}" srcOrd="1" destOrd="0" presId="urn:microsoft.com/office/officeart/2008/layout/NameandTitleOrganizationalChart"/>
    <dgm:cxn modelId="{74906809-FC2D-4C12-BFA6-9D3ECBC815F7}" srcId="{5CDDF52E-B208-42CA-A30A-AFF7FABB4C8D}" destId="{02CAE339-3FD2-44B5-81C1-BE4C7A54503B}" srcOrd="0" destOrd="0" parTransId="{6EE6FDC4-1A31-468F-8559-A67C8DDC0142}" sibTransId="{07D0384B-7B59-4219-85BD-7DB963A2D7E1}"/>
    <dgm:cxn modelId="{B8D9E379-6292-47D6-B234-A09C793A635F}" type="presParOf" srcId="{B4A3BA87-B2A7-4291-913E-FFC1FA864B38}" destId="{F01DE24E-C409-43E6-8765-8AC72AEB4792}" srcOrd="0" destOrd="0" presId="urn:microsoft.com/office/officeart/2008/layout/NameandTitleOrganizationalChart"/>
    <dgm:cxn modelId="{D3E4440B-05D4-41D4-916E-99C939D34D95}" type="presParOf" srcId="{F01DE24E-C409-43E6-8765-8AC72AEB4792}" destId="{1BB4A220-F5BE-47D2-8D08-25F137EEAD6E}" srcOrd="0" destOrd="0" presId="urn:microsoft.com/office/officeart/2008/layout/NameandTitleOrganizationalChart"/>
    <dgm:cxn modelId="{F55BABCB-22B8-4B7B-BD40-FCAA1E2FEFD5}" type="presParOf" srcId="{1BB4A220-F5BE-47D2-8D08-25F137EEAD6E}" destId="{D36DD043-9A70-4C45-838F-77878E0E49C8}" srcOrd="0" destOrd="0" presId="urn:microsoft.com/office/officeart/2008/layout/NameandTitleOrganizationalChart"/>
    <dgm:cxn modelId="{F1656DA9-3968-42F3-BF6A-6C4A315EC605}" type="presParOf" srcId="{1BB4A220-F5BE-47D2-8D08-25F137EEAD6E}" destId="{24F9E4C0-DDDD-46FF-AE0D-137AC916EA15}" srcOrd="1" destOrd="0" presId="urn:microsoft.com/office/officeart/2008/layout/NameandTitleOrganizationalChart"/>
    <dgm:cxn modelId="{2C0A3DFB-34A2-4BF1-916A-D796EE6F5707}" type="presParOf" srcId="{1BB4A220-F5BE-47D2-8D08-25F137EEAD6E}" destId="{BD2D2158-FE93-48CE-B62C-AFE68B51FF22}" srcOrd="2" destOrd="0" presId="urn:microsoft.com/office/officeart/2008/layout/NameandTitleOrganizationalChart"/>
    <dgm:cxn modelId="{FF98CB6F-A2C1-4056-8CC3-387E5F170A1D}" type="presParOf" srcId="{F01DE24E-C409-43E6-8765-8AC72AEB4792}" destId="{1DB4509D-1835-4DC9-A5C3-D6034F226198}" srcOrd="1" destOrd="0" presId="urn:microsoft.com/office/officeart/2008/layout/NameandTitleOrganizationalChart"/>
    <dgm:cxn modelId="{1C453D30-544A-47FB-B9E7-10AB0532C245}" type="presParOf" srcId="{1DB4509D-1835-4DC9-A5C3-D6034F226198}" destId="{BF0A2E6C-3B82-40F2-A8A3-6AFDCD7BDF9C}" srcOrd="0" destOrd="0" presId="urn:microsoft.com/office/officeart/2008/layout/NameandTitleOrganizationalChart"/>
    <dgm:cxn modelId="{B42EF972-107E-4245-ACB1-404CFCEAE3C6}" type="presParOf" srcId="{1DB4509D-1835-4DC9-A5C3-D6034F226198}" destId="{DEF5C719-C8A4-45BE-A160-151B3258B0A7}" srcOrd="1" destOrd="0" presId="urn:microsoft.com/office/officeart/2008/layout/NameandTitleOrganizationalChart"/>
    <dgm:cxn modelId="{81E15346-2C1B-4EED-A7D9-6984364ECA69}" type="presParOf" srcId="{DEF5C719-C8A4-45BE-A160-151B3258B0A7}" destId="{0BBBEF63-F9DC-4843-AB09-3D98CE1B0FFD}" srcOrd="0" destOrd="0" presId="urn:microsoft.com/office/officeart/2008/layout/NameandTitleOrganizationalChart"/>
    <dgm:cxn modelId="{04BBEF7B-CE68-453C-80FB-60FC3888D6C9}" type="presParOf" srcId="{0BBBEF63-F9DC-4843-AB09-3D98CE1B0FFD}" destId="{4520B163-A3EC-4D3C-97A0-0C9C87B1C42D}" srcOrd="0" destOrd="0" presId="urn:microsoft.com/office/officeart/2008/layout/NameandTitleOrganizationalChart"/>
    <dgm:cxn modelId="{AF2A913C-5BCD-4D46-A7D2-86F78E5EE3E2}" type="presParOf" srcId="{0BBBEF63-F9DC-4843-AB09-3D98CE1B0FFD}" destId="{A13B363A-9F6F-49CE-8091-B81DCE557EB4}" srcOrd="1" destOrd="0" presId="urn:microsoft.com/office/officeart/2008/layout/NameandTitleOrganizationalChart"/>
    <dgm:cxn modelId="{8B26E325-A44D-4394-BFD0-B71E68154338}" type="presParOf" srcId="{0BBBEF63-F9DC-4843-AB09-3D98CE1B0FFD}" destId="{15F946CF-250E-4724-9522-C2C9260BEC90}" srcOrd="2" destOrd="0" presId="urn:microsoft.com/office/officeart/2008/layout/NameandTitleOrganizationalChart"/>
    <dgm:cxn modelId="{DA729982-6D8B-4ABC-B39B-5AD957ACBE49}" type="presParOf" srcId="{DEF5C719-C8A4-45BE-A160-151B3258B0A7}" destId="{5CDCAA47-F052-4679-9742-293237C54B8A}" srcOrd="1" destOrd="0" presId="urn:microsoft.com/office/officeart/2008/layout/NameandTitleOrganizationalChart"/>
    <dgm:cxn modelId="{363B4361-248B-4C5D-9DC4-3BC12CA1F3F2}" type="presParOf" srcId="{DEF5C719-C8A4-45BE-A160-151B3258B0A7}" destId="{3AA58519-F592-42BA-92B4-572108131E92}" srcOrd="2" destOrd="0" presId="urn:microsoft.com/office/officeart/2008/layout/NameandTitleOrganizationalChart"/>
    <dgm:cxn modelId="{2B0F2F54-40DC-41B0-BDF1-5C5C75623807}" type="presParOf" srcId="{1DB4509D-1835-4DC9-A5C3-D6034F226198}" destId="{B264C324-E720-40AF-8810-A67D4D335F97}" srcOrd="2" destOrd="0" presId="urn:microsoft.com/office/officeart/2008/layout/NameandTitleOrganizationalChart"/>
    <dgm:cxn modelId="{44AE8BA7-788E-4C59-B895-E49F6A99F28D}" type="presParOf" srcId="{1DB4509D-1835-4DC9-A5C3-D6034F226198}" destId="{6FE57B40-FD60-4B05-95BE-F7C04E50EC43}" srcOrd="3" destOrd="0" presId="urn:microsoft.com/office/officeart/2008/layout/NameandTitleOrganizationalChart"/>
    <dgm:cxn modelId="{F2ACC0AA-5394-4F05-9D8F-E53784DA61F6}" type="presParOf" srcId="{6FE57B40-FD60-4B05-95BE-F7C04E50EC43}" destId="{1817D7DE-8F48-46A5-B91E-755A8A7CD74A}" srcOrd="0" destOrd="0" presId="urn:microsoft.com/office/officeart/2008/layout/NameandTitleOrganizationalChart"/>
    <dgm:cxn modelId="{01E6EC07-76D2-4AB2-B954-94E170CEBAC9}" type="presParOf" srcId="{1817D7DE-8F48-46A5-B91E-755A8A7CD74A}" destId="{0DD4A607-AE63-4B71-A0BD-3238FEADC325}" srcOrd="0" destOrd="0" presId="urn:microsoft.com/office/officeart/2008/layout/NameandTitleOrganizationalChart"/>
    <dgm:cxn modelId="{3B70AF60-3C52-492A-A3F6-F03F6A09F89B}" type="presParOf" srcId="{1817D7DE-8F48-46A5-B91E-755A8A7CD74A}" destId="{2B82386F-89A9-4693-99D5-206D04B92373}" srcOrd="1" destOrd="0" presId="urn:microsoft.com/office/officeart/2008/layout/NameandTitleOrganizationalChart"/>
    <dgm:cxn modelId="{30752449-503A-4AF3-84C5-B90F6F6D7D12}" type="presParOf" srcId="{1817D7DE-8F48-46A5-B91E-755A8A7CD74A}" destId="{5560C179-C240-48CB-A099-F522A01ABFA5}" srcOrd="2" destOrd="0" presId="urn:microsoft.com/office/officeart/2008/layout/NameandTitleOrganizationalChart"/>
    <dgm:cxn modelId="{5830F162-01B1-4DF3-977D-0E387BEEABCE}" type="presParOf" srcId="{6FE57B40-FD60-4B05-95BE-F7C04E50EC43}" destId="{D13B894C-D4FC-49FC-95C2-848E46A67FEF}" srcOrd="1" destOrd="0" presId="urn:microsoft.com/office/officeart/2008/layout/NameandTitleOrganizationalChart"/>
    <dgm:cxn modelId="{95BD8973-A1D5-4DC6-9CEA-078F44E13E3C}" type="presParOf" srcId="{6FE57B40-FD60-4B05-95BE-F7C04E50EC43}" destId="{383780E0-F569-4DB1-9C12-D0C9777ECE9D}" srcOrd="2" destOrd="0" presId="urn:microsoft.com/office/officeart/2008/layout/NameandTitleOrganizationalChart"/>
    <dgm:cxn modelId="{52FAB263-5A3A-4DA1-8732-767359C1B8F4}" type="presParOf" srcId="{1DB4509D-1835-4DC9-A5C3-D6034F226198}" destId="{7CA7344D-15A9-4BDF-83BF-4D85C2E92320}" srcOrd="4" destOrd="0" presId="urn:microsoft.com/office/officeart/2008/layout/NameandTitleOrganizationalChart"/>
    <dgm:cxn modelId="{2B0A024F-781A-46F9-A5EC-94A7AED518EF}" type="presParOf" srcId="{1DB4509D-1835-4DC9-A5C3-D6034F226198}" destId="{990C0CFA-2D98-4166-8C3A-3EEA03C1BA63}" srcOrd="5" destOrd="0" presId="urn:microsoft.com/office/officeart/2008/layout/NameandTitleOrganizationalChart"/>
    <dgm:cxn modelId="{13512C76-5070-4338-9AB6-23DFEB43FA85}" type="presParOf" srcId="{990C0CFA-2D98-4166-8C3A-3EEA03C1BA63}" destId="{91BF8B2D-E5D8-4B56-8ED1-8F1C7F8A4A9C}" srcOrd="0" destOrd="0" presId="urn:microsoft.com/office/officeart/2008/layout/NameandTitleOrganizationalChart"/>
    <dgm:cxn modelId="{83D7CEBC-3D9B-43F0-ADD0-4B6E176EC6D0}" type="presParOf" srcId="{91BF8B2D-E5D8-4B56-8ED1-8F1C7F8A4A9C}" destId="{9908C98F-E058-4802-9666-D61C62B3BAF6}" srcOrd="0" destOrd="0" presId="urn:microsoft.com/office/officeart/2008/layout/NameandTitleOrganizationalChart"/>
    <dgm:cxn modelId="{F0EE0B60-9FE4-4162-B3D5-4ED77073BEAA}" type="presParOf" srcId="{91BF8B2D-E5D8-4B56-8ED1-8F1C7F8A4A9C}" destId="{89DDE8ED-B083-427E-918B-24E30E1E42DE}" srcOrd="1" destOrd="0" presId="urn:microsoft.com/office/officeart/2008/layout/NameandTitleOrganizationalChart"/>
    <dgm:cxn modelId="{417F4155-B515-4CE5-8E93-BED9D1F3345B}" type="presParOf" srcId="{91BF8B2D-E5D8-4B56-8ED1-8F1C7F8A4A9C}" destId="{7A10FF3B-1232-463E-AE05-75231DB0A6FF}" srcOrd="2" destOrd="0" presId="urn:microsoft.com/office/officeart/2008/layout/NameandTitleOrganizationalChart"/>
    <dgm:cxn modelId="{AC1517EB-69BE-449D-B89D-BDC154044B68}" type="presParOf" srcId="{990C0CFA-2D98-4166-8C3A-3EEA03C1BA63}" destId="{AC666B70-261B-45F8-9BC6-8AAE7F217D3E}" srcOrd="1" destOrd="0" presId="urn:microsoft.com/office/officeart/2008/layout/NameandTitleOrganizationalChart"/>
    <dgm:cxn modelId="{16AE6B12-522E-4BB2-847B-A9B7F11CB13C}" type="presParOf" srcId="{990C0CFA-2D98-4166-8C3A-3EEA03C1BA63}" destId="{53710A67-820C-4598-9A6A-50B9745C4EDE}" srcOrd="2" destOrd="0" presId="urn:microsoft.com/office/officeart/2008/layout/NameandTitleOrganizationalChart"/>
    <dgm:cxn modelId="{27C60082-03D4-4B0E-9B5D-FA856EFE370A}" type="presParOf" srcId="{F01DE24E-C409-43E6-8765-8AC72AEB4792}" destId="{BD5F7123-208D-49B6-AC9B-5E1E6C7FD448}" srcOrd="2" destOrd="0" presId="urn:microsoft.com/office/officeart/2008/layout/NameandTitleOrganizational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D5C18C-D675-4BCF-9F87-438203A83E6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3BB15FA3-7E4C-4806-BB9A-500E0B3B3510}">
      <dgm:prSet phldrT="[Texto]" custT="1"/>
      <dgm:spPr/>
      <dgm:t>
        <a:bodyPr/>
        <a:lstStyle/>
        <a:p>
          <a:r>
            <a:rPr lang="es-ES" sz="2000" b="0" dirty="0" smtClean="0"/>
            <a:t>Director de la </a:t>
          </a:r>
          <a:r>
            <a:rPr lang="es-ES" sz="2000" b="0" dirty="0" err="1" smtClean="0"/>
            <a:t>Masia</a:t>
          </a:r>
          <a:endParaRPr lang="es-ES" sz="2000" b="0" dirty="0"/>
        </a:p>
      </dgm:t>
    </dgm:pt>
    <dgm:pt modelId="{9E2BA475-7F81-468E-A42F-73DEC0FB9772}" type="parTrans" cxnId="{3AA8B154-CB70-489A-B30D-D1D000165A49}">
      <dgm:prSet/>
      <dgm:spPr/>
      <dgm:t>
        <a:bodyPr/>
        <a:lstStyle/>
        <a:p>
          <a:endParaRPr lang="es-ES"/>
        </a:p>
      </dgm:t>
    </dgm:pt>
    <dgm:pt modelId="{BF0BA492-189A-4CE8-9506-46C83AA6A7E3}" type="sibTrans" cxnId="{3AA8B154-CB70-489A-B30D-D1D000165A49}">
      <dgm:prSet/>
      <dgm:spPr/>
      <dgm:t>
        <a:bodyPr/>
        <a:lstStyle/>
        <a:p>
          <a:endParaRPr lang="es-ES"/>
        </a:p>
      </dgm:t>
    </dgm:pt>
    <dgm:pt modelId="{2BF62EFD-836E-4F8B-897C-E4A1CC256148}">
      <dgm:prSet phldrT="[Texto]" custT="1"/>
      <dgm:spPr/>
      <dgm:t>
        <a:bodyPr/>
        <a:lstStyle/>
        <a:p>
          <a:r>
            <a:rPr lang="es-ES" sz="1800" dirty="0" err="1" smtClean="0"/>
            <a:t>Àrea</a:t>
          </a:r>
          <a:r>
            <a:rPr lang="es-ES" sz="1800" dirty="0" smtClean="0"/>
            <a:t> </a:t>
          </a:r>
          <a:r>
            <a:rPr lang="es-ES" sz="1800" dirty="0" err="1" smtClean="0"/>
            <a:t>Metodologia</a:t>
          </a:r>
          <a:endParaRPr lang="es-ES" sz="1800" dirty="0"/>
        </a:p>
      </dgm:t>
    </dgm:pt>
    <dgm:pt modelId="{117E8B82-ECF9-4F9A-AD85-CECEC087AF2C}" type="parTrans" cxnId="{88EDA764-BDE4-47B3-9FBA-D6D866811423}">
      <dgm:prSet/>
      <dgm:spPr>
        <a:ln>
          <a:solidFill>
            <a:schemeClr val="bg1"/>
          </a:solidFill>
        </a:ln>
      </dgm:spPr>
      <dgm:t>
        <a:bodyPr/>
        <a:lstStyle/>
        <a:p>
          <a:endParaRPr lang="es-ES"/>
        </a:p>
      </dgm:t>
    </dgm:pt>
    <dgm:pt modelId="{D2B49974-383E-4405-8AAB-03EE7DE774CC}" type="sibTrans" cxnId="{88EDA764-BDE4-47B3-9FBA-D6D866811423}">
      <dgm:prSet/>
      <dgm:spPr/>
      <dgm:t>
        <a:bodyPr/>
        <a:lstStyle/>
        <a:p>
          <a:endParaRPr lang="es-ES"/>
        </a:p>
      </dgm:t>
    </dgm:pt>
    <dgm:pt modelId="{481EE63F-B044-4CF8-A695-767AAB5DA7FC}">
      <dgm:prSet phldrT="[Texto]" custT="1"/>
      <dgm:spPr/>
      <dgm:t>
        <a:bodyPr/>
        <a:lstStyle/>
        <a:p>
          <a:r>
            <a:rPr lang="es-ES" sz="1800" dirty="0" err="1" smtClean="0"/>
            <a:t>Àrea</a:t>
          </a:r>
          <a:r>
            <a:rPr lang="es-ES" sz="1800" dirty="0" smtClean="0"/>
            <a:t> </a:t>
          </a:r>
          <a:r>
            <a:rPr lang="es-ES" sz="1800" dirty="0" err="1" smtClean="0"/>
            <a:t>Psicologia</a:t>
          </a:r>
          <a:endParaRPr lang="es-ES" sz="1800" dirty="0" smtClean="0"/>
        </a:p>
        <a:p>
          <a:r>
            <a:rPr lang="es-ES" sz="1800" dirty="0" err="1" smtClean="0"/>
            <a:t>Pedagògica</a:t>
          </a:r>
          <a:endParaRPr lang="es-ES" sz="1800" dirty="0"/>
        </a:p>
      </dgm:t>
    </dgm:pt>
    <dgm:pt modelId="{3DCECCA9-0FC7-43BB-BCD5-ABDF8A1D8789}" type="parTrans" cxnId="{9C3DFC35-C3BD-43C2-8B6F-4FB3D5E2F1D2}">
      <dgm:prSet/>
      <dgm:spPr>
        <a:ln>
          <a:solidFill>
            <a:schemeClr val="bg1"/>
          </a:solidFill>
        </a:ln>
      </dgm:spPr>
      <dgm:t>
        <a:bodyPr/>
        <a:lstStyle/>
        <a:p>
          <a:endParaRPr lang="es-ES"/>
        </a:p>
      </dgm:t>
    </dgm:pt>
    <dgm:pt modelId="{FF60F09F-ABB8-478E-B5A8-60B181552476}" type="sibTrans" cxnId="{9C3DFC35-C3BD-43C2-8B6F-4FB3D5E2F1D2}">
      <dgm:prSet/>
      <dgm:spPr/>
      <dgm:t>
        <a:bodyPr/>
        <a:lstStyle/>
        <a:p>
          <a:endParaRPr lang="es-ES"/>
        </a:p>
      </dgm:t>
    </dgm:pt>
    <dgm:pt modelId="{3A870490-F6D1-4D38-B144-45165E6C529C}">
      <dgm:prSet custT="1"/>
      <dgm:spPr/>
      <dgm:t>
        <a:bodyPr/>
        <a:lstStyle/>
        <a:p>
          <a:r>
            <a:rPr lang="es-ES" sz="1400" dirty="0" err="1" smtClean="0"/>
            <a:t>Scouting</a:t>
          </a:r>
          <a:endParaRPr lang="es-ES" sz="1400" dirty="0"/>
        </a:p>
      </dgm:t>
    </dgm:pt>
    <dgm:pt modelId="{BCEFF022-E47A-45AA-A832-CDC561DC2B3A}" type="parTrans" cxnId="{C1511A0B-46B9-4BBA-84E8-999F27BF31DE}">
      <dgm:prSet/>
      <dgm:spPr>
        <a:ln>
          <a:solidFill>
            <a:schemeClr val="bg1"/>
          </a:solidFill>
        </a:ln>
      </dgm:spPr>
      <dgm:t>
        <a:bodyPr/>
        <a:lstStyle/>
        <a:p>
          <a:endParaRPr lang="es-ES"/>
        </a:p>
      </dgm:t>
    </dgm:pt>
    <dgm:pt modelId="{D08CB7FC-C6AB-4D2C-B3EA-885AA8EFE273}" type="sibTrans" cxnId="{C1511A0B-46B9-4BBA-84E8-999F27BF31DE}">
      <dgm:prSet/>
      <dgm:spPr/>
      <dgm:t>
        <a:bodyPr/>
        <a:lstStyle/>
        <a:p>
          <a:endParaRPr lang="es-ES"/>
        </a:p>
      </dgm:t>
    </dgm:pt>
    <dgm:pt modelId="{9DA0E150-A532-4DDE-A809-62BA45E3965E}">
      <dgm:prSet custT="1"/>
      <dgm:spPr/>
      <dgm:t>
        <a:bodyPr/>
        <a:lstStyle/>
        <a:p>
          <a:r>
            <a:rPr lang="es-ES" sz="1800" dirty="0" smtClean="0"/>
            <a:t>Director de </a:t>
          </a:r>
          <a:r>
            <a:rPr lang="es-ES" sz="1800" dirty="0" err="1" smtClean="0"/>
            <a:t>Formació</a:t>
          </a:r>
          <a:endParaRPr lang="es-ES" sz="1800" dirty="0"/>
        </a:p>
      </dgm:t>
    </dgm:pt>
    <dgm:pt modelId="{FADBD561-61E2-484E-AD12-9B17BA488CEF}" type="parTrans" cxnId="{CAD628FF-1FF5-495D-A39F-2997BCE7DE2C}">
      <dgm:prSet/>
      <dgm:spPr>
        <a:ln>
          <a:solidFill>
            <a:schemeClr val="bg1"/>
          </a:solidFill>
        </a:ln>
      </dgm:spPr>
      <dgm:t>
        <a:bodyPr/>
        <a:lstStyle/>
        <a:p>
          <a:endParaRPr lang="es-ES"/>
        </a:p>
      </dgm:t>
    </dgm:pt>
    <dgm:pt modelId="{A2881E14-28FF-48DA-B33A-8AD0E1E03BB2}" type="sibTrans" cxnId="{CAD628FF-1FF5-495D-A39F-2997BCE7DE2C}">
      <dgm:prSet/>
      <dgm:spPr/>
      <dgm:t>
        <a:bodyPr/>
        <a:lstStyle/>
        <a:p>
          <a:endParaRPr lang="es-ES"/>
        </a:p>
      </dgm:t>
    </dgm:pt>
    <dgm:pt modelId="{65B63AC4-12BA-431B-B5BE-9BA3077F3335}">
      <dgm:prSet custT="1"/>
      <dgm:spPr/>
      <dgm:t>
        <a:bodyPr/>
        <a:lstStyle/>
        <a:p>
          <a:r>
            <a:rPr lang="es-ES" sz="1400" dirty="0" smtClean="0"/>
            <a:t>Coordinador </a:t>
          </a:r>
          <a:r>
            <a:rPr lang="es-ES" sz="1400" dirty="0" err="1" smtClean="0"/>
            <a:t>Formatiu</a:t>
          </a:r>
          <a:endParaRPr lang="es-ES" sz="1400" dirty="0" smtClean="0"/>
        </a:p>
        <a:p>
          <a:r>
            <a:rPr lang="es-ES" sz="1400" dirty="0" smtClean="0"/>
            <a:t>Clubs </a:t>
          </a:r>
          <a:r>
            <a:rPr lang="es-ES" sz="1400" dirty="0" err="1" smtClean="0"/>
            <a:t>satèl.lits</a:t>
          </a:r>
          <a:endParaRPr lang="es-ES" sz="1400" dirty="0"/>
        </a:p>
      </dgm:t>
    </dgm:pt>
    <dgm:pt modelId="{566B0426-6584-4352-85B3-366FCADF8485}" type="parTrans" cxnId="{28DD325F-13B9-4F9E-BFB5-38E098DE23B0}">
      <dgm:prSet/>
      <dgm:spPr>
        <a:ln>
          <a:solidFill>
            <a:schemeClr val="bg1"/>
          </a:solidFill>
        </a:ln>
      </dgm:spPr>
      <dgm:t>
        <a:bodyPr/>
        <a:lstStyle/>
        <a:p>
          <a:endParaRPr lang="es-ES"/>
        </a:p>
      </dgm:t>
    </dgm:pt>
    <dgm:pt modelId="{58FD285B-5FF4-4043-B8B8-418FE595F19F}" type="sibTrans" cxnId="{28DD325F-13B9-4F9E-BFB5-38E098DE23B0}">
      <dgm:prSet/>
      <dgm:spPr/>
      <dgm:t>
        <a:bodyPr/>
        <a:lstStyle/>
        <a:p>
          <a:endParaRPr lang="es-ES"/>
        </a:p>
      </dgm:t>
    </dgm:pt>
    <dgm:pt modelId="{0C90ABCC-0706-48D0-B138-CD7F7BB059D0}">
      <dgm:prSet custT="1"/>
      <dgm:spPr/>
      <dgm:t>
        <a:bodyPr/>
        <a:lstStyle/>
        <a:p>
          <a:r>
            <a:rPr lang="es-ES" sz="1400" dirty="0" smtClean="0"/>
            <a:t>Coordinador </a:t>
          </a:r>
          <a:r>
            <a:rPr lang="es-ES" sz="1400" dirty="0" err="1" smtClean="0"/>
            <a:t>Formatiu</a:t>
          </a:r>
          <a:r>
            <a:rPr lang="es-ES" sz="1400" dirty="0" smtClean="0"/>
            <a:t> F7</a:t>
          </a:r>
        </a:p>
        <a:p>
          <a:endParaRPr lang="es-ES" sz="1100" dirty="0"/>
        </a:p>
      </dgm:t>
    </dgm:pt>
    <dgm:pt modelId="{778A92C1-CFC1-4028-A048-EE850DDCB885}" type="parTrans" cxnId="{C4642243-61E4-4348-8EDE-6BD1E80DE0B0}">
      <dgm:prSet/>
      <dgm:spPr>
        <a:ln>
          <a:solidFill>
            <a:schemeClr val="bg1"/>
          </a:solidFill>
        </a:ln>
      </dgm:spPr>
      <dgm:t>
        <a:bodyPr/>
        <a:lstStyle/>
        <a:p>
          <a:endParaRPr lang="es-ES"/>
        </a:p>
      </dgm:t>
    </dgm:pt>
    <dgm:pt modelId="{9EF24352-D5E0-4917-85B1-A69F27C96B49}" type="sibTrans" cxnId="{C4642243-61E4-4348-8EDE-6BD1E80DE0B0}">
      <dgm:prSet/>
      <dgm:spPr/>
      <dgm:t>
        <a:bodyPr/>
        <a:lstStyle/>
        <a:p>
          <a:endParaRPr lang="es-ES"/>
        </a:p>
      </dgm:t>
    </dgm:pt>
    <dgm:pt modelId="{6A76FB38-F3FE-48BC-BCFE-9AB886AC0DA8}">
      <dgm:prSet custT="1"/>
      <dgm:spPr/>
      <dgm:t>
        <a:bodyPr/>
        <a:lstStyle/>
        <a:p>
          <a:r>
            <a:rPr lang="es-ES" sz="1400" dirty="0" smtClean="0"/>
            <a:t>Coordinador </a:t>
          </a:r>
          <a:r>
            <a:rPr lang="es-ES" sz="1400" dirty="0" err="1" smtClean="0"/>
            <a:t>Formatiu</a:t>
          </a:r>
          <a:r>
            <a:rPr lang="es-ES" sz="1400" dirty="0" smtClean="0"/>
            <a:t> F11</a:t>
          </a:r>
        </a:p>
        <a:p>
          <a:endParaRPr lang="es-ES" sz="1100" dirty="0"/>
        </a:p>
      </dgm:t>
    </dgm:pt>
    <dgm:pt modelId="{2805F251-CF17-41B3-B943-4BC959ED5F9C}" type="parTrans" cxnId="{967DC1F3-21ED-45DE-9278-A8A39345272D}">
      <dgm:prSet/>
      <dgm:spPr>
        <a:ln>
          <a:solidFill>
            <a:schemeClr val="bg1"/>
          </a:solidFill>
        </a:ln>
      </dgm:spPr>
      <dgm:t>
        <a:bodyPr/>
        <a:lstStyle/>
        <a:p>
          <a:endParaRPr lang="es-ES"/>
        </a:p>
      </dgm:t>
    </dgm:pt>
    <dgm:pt modelId="{2F7A858A-909E-4785-B27C-801B3CF30981}" type="sibTrans" cxnId="{967DC1F3-21ED-45DE-9278-A8A39345272D}">
      <dgm:prSet/>
      <dgm:spPr/>
      <dgm:t>
        <a:bodyPr/>
        <a:lstStyle/>
        <a:p>
          <a:endParaRPr lang="es-ES"/>
        </a:p>
      </dgm:t>
    </dgm:pt>
    <dgm:pt modelId="{FA230D31-4416-4470-8342-6BFB95875F01}">
      <dgm:prSet custT="1"/>
      <dgm:spPr/>
      <dgm:t>
        <a:bodyPr/>
        <a:lstStyle/>
        <a:p>
          <a:r>
            <a:rPr lang="es-ES" sz="1400" dirty="0" err="1" smtClean="0"/>
            <a:t>Departament</a:t>
          </a:r>
          <a:r>
            <a:rPr lang="es-ES" sz="1400" dirty="0" smtClean="0"/>
            <a:t> </a:t>
          </a:r>
          <a:r>
            <a:rPr lang="es-ES" sz="1400" dirty="0" err="1" smtClean="0"/>
            <a:t>Tecnificació</a:t>
          </a:r>
          <a:r>
            <a:rPr lang="es-ES" sz="1400" dirty="0" smtClean="0"/>
            <a:t> </a:t>
          </a:r>
          <a:endParaRPr lang="es-ES" sz="1400" dirty="0"/>
        </a:p>
      </dgm:t>
    </dgm:pt>
    <dgm:pt modelId="{13C685EB-9F6F-48F8-A6BD-2BA6BF9B294A}" type="parTrans" cxnId="{E349E404-049E-450E-B49A-A66EBC655A95}">
      <dgm:prSet/>
      <dgm:spPr>
        <a:ln>
          <a:solidFill>
            <a:schemeClr val="bg1"/>
          </a:solidFill>
        </a:ln>
      </dgm:spPr>
      <dgm:t>
        <a:bodyPr/>
        <a:lstStyle/>
        <a:p>
          <a:endParaRPr lang="es-ES"/>
        </a:p>
      </dgm:t>
    </dgm:pt>
    <dgm:pt modelId="{0E401493-833A-4544-AC36-9125BBA5C7EE}" type="sibTrans" cxnId="{E349E404-049E-450E-B49A-A66EBC655A95}">
      <dgm:prSet/>
      <dgm:spPr/>
      <dgm:t>
        <a:bodyPr/>
        <a:lstStyle/>
        <a:p>
          <a:endParaRPr lang="es-ES"/>
        </a:p>
      </dgm:t>
    </dgm:pt>
    <dgm:pt modelId="{40BC3C3C-AF14-4F85-A072-4F6D0F60A98A}" type="asst">
      <dgm:prSet custT="1"/>
      <dgm:spPr/>
      <dgm:t>
        <a:bodyPr/>
        <a:lstStyle/>
        <a:p>
          <a:r>
            <a:rPr lang="es-ES" sz="1400" dirty="0" err="1" smtClean="0"/>
            <a:t>Escola</a:t>
          </a:r>
          <a:r>
            <a:rPr lang="es-ES" sz="1400" dirty="0" smtClean="0"/>
            <a:t> </a:t>
          </a:r>
          <a:r>
            <a:rPr lang="es-ES" sz="1400" dirty="0" err="1" smtClean="0"/>
            <a:t>d’Entrenadors</a:t>
          </a:r>
          <a:endParaRPr lang="es-ES" sz="1400" dirty="0"/>
        </a:p>
      </dgm:t>
    </dgm:pt>
    <dgm:pt modelId="{B19F5B76-40E7-44CC-957E-661640F28D02}" type="parTrans" cxnId="{047C6C5E-2826-4D88-AD16-4F7D2468D268}">
      <dgm:prSet/>
      <dgm:spPr>
        <a:ln>
          <a:solidFill>
            <a:schemeClr val="bg1"/>
          </a:solidFill>
        </a:ln>
      </dgm:spPr>
      <dgm:t>
        <a:bodyPr/>
        <a:lstStyle/>
        <a:p>
          <a:endParaRPr lang="es-ES"/>
        </a:p>
      </dgm:t>
    </dgm:pt>
    <dgm:pt modelId="{86EF415F-6A85-4E06-8B6A-F86D3C57CD45}" type="sibTrans" cxnId="{047C6C5E-2826-4D88-AD16-4F7D2468D268}">
      <dgm:prSet/>
      <dgm:spPr/>
      <dgm:t>
        <a:bodyPr/>
        <a:lstStyle/>
        <a:p>
          <a:endParaRPr lang="es-ES"/>
        </a:p>
      </dgm:t>
    </dgm:pt>
    <dgm:pt modelId="{6AC45C31-1C67-418C-AD08-51E5CF79C2E5}">
      <dgm:prSet custT="1"/>
      <dgm:spPr/>
      <dgm:t>
        <a:bodyPr/>
        <a:lstStyle/>
        <a:p>
          <a:r>
            <a:rPr lang="es-ES" sz="1400" dirty="0" smtClean="0"/>
            <a:t>Filial</a:t>
          </a:r>
          <a:endParaRPr lang="es-ES" sz="1400" dirty="0"/>
        </a:p>
      </dgm:t>
    </dgm:pt>
    <dgm:pt modelId="{11DAEB44-B8E5-4014-A146-7B43882DA38A}" type="parTrans" cxnId="{726F77F6-AB7F-468B-A0BB-2921DA120C74}">
      <dgm:prSet/>
      <dgm:spPr>
        <a:ln>
          <a:solidFill>
            <a:schemeClr val="bg1"/>
          </a:solidFill>
        </a:ln>
      </dgm:spPr>
      <dgm:t>
        <a:bodyPr/>
        <a:lstStyle/>
        <a:p>
          <a:endParaRPr lang="es-ES"/>
        </a:p>
      </dgm:t>
    </dgm:pt>
    <dgm:pt modelId="{B0100D8A-C0D3-49CD-B457-578933C116E8}" type="sibTrans" cxnId="{726F77F6-AB7F-468B-A0BB-2921DA120C74}">
      <dgm:prSet/>
      <dgm:spPr/>
      <dgm:t>
        <a:bodyPr/>
        <a:lstStyle/>
        <a:p>
          <a:endParaRPr lang="es-ES"/>
        </a:p>
      </dgm:t>
    </dgm:pt>
    <dgm:pt modelId="{A5F6B53E-3A16-4E5A-ABF5-BB99D6EB9096}" type="asst">
      <dgm:prSet custT="1"/>
      <dgm:spPr/>
      <dgm:t>
        <a:bodyPr/>
        <a:lstStyle/>
        <a:p>
          <a:r>
            <a:rPr lang="es-ES" sz="1200" dirty="0" err="1" smtClean="0"/>
            <a:t>Entrenadors</a:t>
          </a:r>
          <a:endParaRPr lang="es-ES" sz="1200" dirty="0"/>
        </a:p>
      </dgm:t>
    </dgm:pt>
    <dgm:pt modelId="{153AA1C1-B232-4DCB-B242-B6C0E9052849}" type="parTrans" cxnId="{1EF73D93-F0D9-4FE7-89A1-46702DFDDC40}">
      <dgm:prSet/>
      <dgm:spPr>
        <a:ln>
          <a:solidFill>
            <a:schemeClr val="bg1"/>
          </a:solidFill>
        </a:ln>
      </dgm:spPr>
      <dgm:t>
        <a:bodyPr/>
        <a:lstStyle/>
        <a:p>
          <a:endParaRPr lang="es-ES"/>
        </a:p>
      </dgm:t>
    </dgm:pt>
    <dgm:pt modelId="{EF6E8830-D033-4EDA-8A47-66B75077D24D}" type="sibTrans" cxnId="{1EF73D93-F0D9-4FE7-89A1-46702DFDDC40}">
      <dgm:prSet/>
      <dgm:spPr/>
      <dgm:t>
        <a:bodyPr/>
        <a:lstStyle/>
        <a:p>
          <a:endParaRPr lang="es-ES"/>
        </a:p>
      </dgm:t>
    </dgm:pt>
    <dgm:pt modelId="{7DD05276-BF92-4A3D-A69D-E529E8CAC268}" type="asst">
      <dgm:prSet custT="1"/>
      <dgm:spPr/>
      <dgm:t>
        <a:bodyPr/>
        <a:lstStyle/>
        <a:p>
          <a:r>
            <a:rPr lang="es-ES" sz="1200" dirty="0" err="1" smtClean="0"/>
            <a:t>Entrenadors</a:t>
          </a:r>
          <a:endParaRPr lang="es-ES" sz="1200" dirty="0"/>
        </a:p>
      </dgm:t>
    </dgm:pt>
    <dgm:pt modelId="{28113022-4E69-45E7-84B0-1194FA6C22F1}" type="parTrans" cxnId="{74A43698-8A34-4117-849C-743A919B58BE}">
      <dgm:prSet/>
      <dgm:spPr>
        <a:ln>
          <a:solidFill>
            <a:schemeClr val="bg1"/>
          </a:solidFill>
        </a:ln>
      </dgm:spPr>
      <dgm:t>
        <a:bodyPr/>
        <a:lstStyle/>
        <a:p>
          <a:endParaRPr lang="es-ES"/>
        </a:p>
      </dgm:t>
    </dgm:pt>
    <dgm:pt modelId="{BB8FC29E-BC19-4642-896F-337D77C01AC4}" type="sibTrans" cxnId="{74A43698-8A34-4117-849C-743A919B58BE}">
      <dgm:prSet/>
      <dgm:spPr/>
      <dgm:t>
        <a:bodyPr/>
        <a:lstStyle/>
        <a:p>
          <a:endParaRPr lang="es-ES"/>
        </a:p>
      </dgm:t>
    </dgm:pt>
    <dgm:pt modelId="{80A8D7CA-BDA7-4BB1-9798-56621843694C}" type="asst">
      <dgm:prSet custT="1"/>
      <dgm:spPr/>
      <dgm:t>
        <a:bodyPr/>
        <a:lstStyle/>
        <a:p>
          <a:r>
            <a:rPr lang="es-ES" sz="1200" dirty="0" smtClean="0"/>
            <a:t>Nacional</a:t>
          </a:r>
          <a:endParaRPr lang="es-ES" sz="1200" dirty="0"/>
        </a:p>
      </dgm:t>
    </dgm:pt>
    <dgm:pt modelId="{24C51B9D-656F-4D73-B71C-7B1B29664FBF}" type="parTrans" cxnId="{9983632A-E524-4247-97BA-9BF6A6912C34}">
      <dgm:prSet/>
      <dgm:spPr>
        <a:ln>
          <a:solidFill>
            <a:schemeClr val="bg1"/>
          </a:solidFill>
        </a:ln>
      </dgm:spPr>
      <dgm:t>
        <a:bodyPr/>
        <a:lstStyle/>
        <a:p>
          <a:endParaRPr lang="es-ES"/>
        </a:p>
      </dgm:t>
    </dgm:pt>
    <dgm:pt modelId="{884C518D-E6CD-4241-BC6C-850CD0719A85}" type="sibTrans" cxnId="{9983632A-E524-4247-97BA-9BF6A6912C34}">
      <dgm:prSet/>
      <dgm:spPr/>
      <dgm:t>
        <a:bodyPr/>
        <a:lstStyle/>
        <a:p>
          <a:endParaRPr lang="es-ES"/>
        </a:p>
      </dgm:t>
    </dgm:pt>
    <dgm:pt modelId="{0C096B63-86A1-465A-BD57-E4B815842687}" type="asst">
      <dgm:prSet custT="1"/>
      <dgm:spPr/>
      <dgm:t>
        <a:bodyPr/>
        <a:lstStyle/>
        <a:p>
          <a:r>
            <a:rPr lang="es-ES" sz="1200" dirty="0" smtClean="0"/>
            <a:t>Internacional</a:t>
          </a:r>
        </a:p>
        <a:p>
          <a:r>
            <a:rPr lang="es-ES" sz="800" dirty="0" smtClean="0"/>
            <a:t>&gt;16 </a:t>
          </a:r>
          <a:r>
            <a:rPr lang="es-ES" sz="800" dirty="0" err="1" smtClean="0"/>
            <a:t>anys</a:t>
          </a:r>
          <a:r>
            <a:rPr lang="es-ES" sz="800" dirty="0" smtClean="0"/>
            <a:t> UE</a:t>
          </a:r>
        </a:p>
        <a:p>
          <a:r>
            <a:rPr lang="es-ES" sz="800" dirty="0" smtClean="0"/>
            <a:t>&gt;18 </a:t>
          </a:r>
          <a:r>
            <a:rPr lang="es-ES" sz="800" dirty="0" err="1" smtClean="0"/>
            <a:t>anys</a:t>
          </a:r>
          <a:r>
            <a:rPr lang="es-ES" sz="800" dirty="0" smtClean="0"/>
            <a:t> </a:t>
          </a:r>
          <a:r>
            <a:rPr lang="es-ES" sz="800" dirty="0" err="1" smtClean="0"/>
            <a:t>extracomunitaris</a:t>
          </a:r>
          <a:endParaRPr lang="es-ES" sz="800" dirty="0"/>
        </a:p>
      </dgm:t>
    </dgm:pt>
    <dgm:pt modelId="{721D56A3-D1E2-42BF-96E1-3C5037D801A2}" type="parTrans" cxnId="{2F17F1E8-243E-40E2-996E-632754B23298}">
      <dgm:prSet/>
      <dgm:spPr>
        <a:ln>
          <a:solidFill>
            <a:schemeClr val="bg1"/>
          </a:solidFill>
        </a:ln>
      </dgm:spPr>
      <dgm:t>
        <a:bodyPr/>
        <a:lstStyle/>
        <a:p>
          <a:endParaRPr lang="es-ES"/>
        </a:p>
      </dgm:t>
    </dgm:pt>
    <dgm:pt modelId="{F5797049-25FD-4593-8323-0FC41A0B05D2}" type="sibTrans" cxnId="{2F17F1E8-243E-40E2-996E-632754B23298}">
      <dgm:prSet/>
      <dgm:spPr/>
      <dgm:t>
        <a:bodyPr/>
        <a:lstStyle/>
        <a:p>
          <a:endParaRPr lang="es-ES"/>
        </a:p>
      </dgm:t>
    </dgm:pt>
    <dgm:pt modelId="{CECA0572-4C7B-480F-A87B-703BFF51B522}" type="pres">
      <dgm:prSet presAssocID="{5DD5C18C-D675-4BCF-9F87-438203A83E6D}" presName="hierChild1" presStyleCnt="0">
        <dgm:presLayoutVars>
          <dgm:orgChart val="1"/>
          <dgm:chPref val="1"/>
          <dgm:dir/>
          <dgm:animOne val="branch"/>
          <dgm:animLvl val="lvl"/>
          <dgm:resizeHandles/>
        </dgm:presLayoutVars>
      </dgm:prSet>
      <dgm:spPr/>
      <dgm:t>
        <a:bodyPr/>
        <a:lstStyle/>
        <a:p>
          <a:endParaRPr lang="es-ES"/>
        </a:p>
      </dgm:t>
    </dgm:pt>
    <dgm:pt modelId="{111349A7-BA23-40F3-BFA9-5E96EEF5B827}" type="pres">
      <dgm:prSet presAssocID="{3BB15FA3-7E4C-4806-BB9A-500E0B3B3510}" presName="hierRoot1" presStyleCnt="0">
        <dgm:presLayoutVars>
          <dgm:hierBranch val="init"/>
        </dgm:presLayoutVars>
      </dgm:prSet>
      <dgm:spPr/>
    </dgm:pt>
    <dgm:pt modelId="{2E4E5ACE-F6ED-42BD-8728-33E676A321BB}" type="pres">
      <dgm:prSet presAssocID="{3BB15FA3-7E4C-4806-BB9A-500E0B3B3510}" presName="rootComposite1" presStyleCnt="0"/>
      <dgm:spPr/>
    </dgm:pt>
    <dgm:pt modelId="{8F4F0A73-9D52-4BE1-83FF-9D7183C837B9}" type="pres">
      <dgm:prSet presAssocID="{3BB15FA3-7E4C-4806-BB9A-500E0B3B3510}" presName="rootText1" presStyleLbl="node0" presStyleIdx="0" presStyleCnt="1" custScaleX="351501" custScaleY="111133" custLinFactNeighborX="36670" custLinFactNeighborY="-67854">
        <dgm:presLayoutVars>
          <dgm:chPref val="3"/>
        </dgm:presLayoutVars>
      </dgm:prSet>
      <dgm:spPr/>
      <dgm:t>
        <a:bodyPr/>
        <a:lstStyle/>
        <a:p>
          <a:endParaRPr lang="es-ES"/>
        </a:p>
      </dgm:t>
    </dgm:pt>
    <dgm:pt modelId="{E88DEB0D-26F4-4A5B-9803-5490688F7B7B}" type="pres">
      <dgm:prSet presAssocID="{3BB15FA3-7E4C-4806-BB9A-500E0B3B3510}" presName="rootConnector1" presStyleLbl="node1" presStyleIdx="0" presStyleCnt="0"/>
      <dgm:spPr/>
      <dgm:t>
        <a:bodyPr/>
        <a:lstStyle/>
        <a:p>
          <a:endParaRPr lang="es-ES"/>
        </a:p>
      </dgm:t>
    </dgm:pt>
    <dgm:pt modelId="{56038076-1114-4946-A3D6-C806992EB8F8}" type="pres">
      <dgm:prSet presAssocID="{3BB15FA3-7E4C-4806-BB9A-500E0B3B3510}" presName="hierChild2" presStyleCnt="0"/>
      <dgm:spPr/>
    </dgm:pt>
    <dgm:pt modelId="{46969A4E-FA33-459D-B230-D2925AC840FD}" type="pres">
      <dgm:prSet presAssocID="{117E8B82-ECF9-4F9A-AD85-CECEC087AF2C}" presName="Name37" presStyleLbl="parChTrans1D2" presStyleIdx="0" presStyleCnt="3"/>
      <dgm:spPr/>
      <dgm:t>
        <a:bodyPr/>
        <a:lstStyle/>
        <a:p>
          <a:endParaRPr lang="es-ES"/>
        </a:p>
      </dgm:t>
    </dgm:pt>
    <dgm:pt modelId="{F9267410-2DDC-4430-8F30-00B4EAD323AD}" type="pres">
      <dgm:prSet presAssocID="{2BF62EFD-836E-4F8B-897C-E4A1CC256148}" presName="hierRoot2" presStyleCnt="0">
        <dgm:presLayoutVars>
          <dgm:hierBranch val="init"/>
        </dgm:presLayoutVars>
      </dgm:prSet>
      <dgm:spPr/>
    </dgm:pt>
    <dgm:pt modelId="{2A152189-37B4-43F6-AB65-BC93A7250D70}" type="pres">
      <dgm:prSet presAssocID="{2BF62EFD-836E-4F8B-897C-E4A1CC256148}" presName="rootComposite" presStyleCnt="0"/>
      <dgm:spPr/>
    </dgm:pt>
    <dgm:pt modelId="{A471F830-56B4-4770-BC58-0F937E7C15DB}" type="pres">
      <dgm:prSet presAssocID="{2BF62EFD-836E-4F8B-897C-E4A1CC256148}" presName="rootText" presStyleLbl="node2" presStyleIdx="0" presStyleCnt="3" custScaleX="154776" custScaleY="130623" custLinFactNeighborX="66935" custLinFactNeighborY="-43175">
        <dgm:presLayoutVars>
          <dgm:chPref val="3"/>
        </dgm:presLayoutVars>
      </dgm:prSet>
      <dgm:spPr/>
      <dgm:t>
        <a:bodyPr/>
        <a:lstStyle/>
        <a:p>
          <a:endParaRPr lang="es-ES"/>
        </a:p>
      </dgm:t>
    </dgm:pt>
    <dgm:pt modelId="{F0349C19-BA29-4050-9A3D-54484CEC0AD4}" type="pres">
      <dgm:prSet presAssocID="{2BF62EFD-836E-4F8B-897C-E4A1CC256148}" presName="rootConnector" presStyleLbl="node2" presStyleIdx="0" presStyleCnt="3"/>
      <dgm:spPr/>
      <dgm:t>
        <a:bodyPr/>
        <a:lstStyle/>
        <a:p>
          <a:endParaRPr lang="es-ES"/>
        </a:p>
      </dgm:t>
    </dgm:pt>
    <dgm:pt modelId="{F4E92A09-D34F-47F7-9F10-683FB123BFF0}" type="pres">
      <dgm:prSet presAssocID="{2BF62EFD-836E-4F8B-897C-E4A1CC256148}" presName="hierChild4" presStyleCnt="0"/>
      <dgm:spPr/>
    </dgm:pt>
    <dgm:pt modelId="{EC80FC9C-BBB8-4662-972E-53CF8557D540}" type="pres">
      <dgm:prSet presAssocID="{2BF62EFD-836E-4F8B-897C-E4A1CC256148}" presName="hierChild5" presStyleCnt="0"/>
      <dgm:spPr/>
    </dgm:pt>
    <dgm:pt modelId="{9C5941D9-B937-45D9-BAAF-E5811FA2077B}" type="pres">
      <dgm:prSet presAssocID="{B19F5B76-40E7-44CC-957E-661640F28D02}" presName="Name111" presStyleLbl="parChTrans1D3" presStyleIdx="0" presStyleCnt="7"/>
      <dgm:spPr/>
      <dgm:t>
        <a:bodyPr/>
        <a:lstStyle/>
        <a:p>
          <a:endParaRPr lang="es-ES"/>
        </a:p>
      </dgm:t>
    </dgm:pt>
    <dgm:pt modelId="{42C5078D-C8DB-4034-ACEE-760A7A0075DE}" type="pres">
      <dgm:prSet presAssocID="{40BC3C3C-AF14-4F85-A072-4F6D0F60A98A}" presName="hierRoot3" presStyleCnt="0">
        <dgm:presLayoutVars>
          <dgm:hierBranch val="init"/>
        </dgm:presLayoutVars>
      </dgm:prSet>
      <dgm:spPr/>
    </dgm:pt>
    <dgm:pt modelId="{0FE6D94D-2C2F-4FA6-A438-2290D7AF47D8}" type="pres">
      <dgm:prSet presAssocID="{40BC3C3C-AF14-4F85-A072-4F6D0F60A98A}" presName="rootComposite3" presStyleCnt="0"/>
      <dgm:spPr/>
    </dgm:pt>
    <dgm:pt modelId="{D41A3ADB-4176-4A85-84F0-FA6AB7DFBE47}" type="pres">
      <dgm:prSet presAssocID="{40BC3C3C-AF14-4F85-A072-4F6D0F60A98A}" presName="rootText3" presStyleLbl="asst2" presStyleIdx="0" presStyleCnt="1" custScaleX="156879" custScaleY="88679" custLinFactX="52965" custLinFactNeighborX="100000" custLinFactNeighborY="-76153">
        <dgm:presLayoutVars>
          <dgm:chPref val="3"/>
        </dgm:presLayoutVars>
      </dgm:prSet>
      <dgm:spPr/>
      <dgm:t>
        <a:bodyPr/>
        <a:lstStyle/>
        <a:p>
          <a:endParaRPr lang="es-ES"/>
        </a:p>
      </dgm:t>
    </dgm:pt>
    <dgm:pt modelId="{44BE6393-EA5F-4364-8521-E03D8FF6B6BF}" type="pres">
      <dgm:prSet presAssocID="{40BC3C3C-AF14-4F85-A072-4F6D0F60A98A}" presName="rootConnector3" presStyleLbl="asst2" presStyleIdx="0" presStyleCnt="1"/>
      <dgm:spPr/>
      <dgm:t>
        <a:bodyPr/>
        <a:lstStyle/>
        <a:p>
          <a:endParaRPr lang="es-ES"/>
        </a:p>
      </dgm:t>
    </dgm:pt>
    <dgm:pt modelId="{F48A7D98-2504-4431-BC3B-E0F9BF2636A5}" type="pres">
      <dgm:prSet presAssocID="{40BC3C3C-AF14-4F85-A072-4F6D0F60A98A}" presName="hierChild6" presStyleCnt="0"/>
      <dgm:spPr/>
    </dgm:pt>
    <dgm:pt modelId="{2AE795DA-EC38-488E-AC97-56CA54AF1311}" type="pres">
      <dgm:prSet presAssocID="{40BC3C3C-AF14-4F85-A072-4F6D0F60A98A}" presName="hierChild7" presStyleCnt="0"/>
      <dgm:spPr/>
    </dgm:pt>
    <dgm:pt modelId="{54278E6B-EF80-40BE-AB4D-9A0AEC4589F2}" type="pres">
      <dgm:prSet presAssocID="{FADBD561-61E2-484E-AD12-9B17BA488CEF}" presName="Name37" presStyleLbl="parChTrans1D2" presStyleIdx="1" presStyleCnt="3"/>
      <dgm:spPr/>
      <dgm:t>
        <a:bodyPr/>
        <a:lstStyle/>
        <a:p>
          <a:endParaRPr lang="es-ES"/>
        </a:p>
      </dgm:t>
    </dgm:pt>
    <dgm:pt modelId="{64C20FB3-E136-485A-AE95-3FC5DA6FE174}" type="pres">
      <dgm:prSet presAssocID="{9DA0E150-A532-4DDE-A809-62BA45E3965E}" presName="hierRoot2" presStyleCnt="0">
        <dgm:presLayoutVars>
          <dgm:hierBranch val="init"/>
        </dgm:presLayoutVars>
      </dgm:prSet>
      <dgm:spPr/>
    </dgm:pt>
    <dgm:pt modelId="{028E0281-5AEF-4B2E-B515-EC90B8A72506}" type="pres">
      <dgm:prSet presAssocID="{9DA0E150-A532-4DDE-A809-62BA45E3965E}" presName="rootComposite" presStyleCnt="0"/>
      <dgm:spPr/>
    </dgm:pt>
    <dgm:pt modelId="{74DA3AEE-6B19-4BE2-8834-5CEAD644BAD5}" type="pres">
      <dgm:prSet presAssocID="{9DA0E150-A532-4DDE-A809-62BA45E3965E}" presName="rootText" presStyleLbl="node2" presStyleIdx="1" presStyleCnt="3" custScaleX="164330" custScaleY="145344" custLinFactNeighborX="-84366" custLinFactNeighborY="-43175">
        <dgm:presLayoutVars>
          <dgm:chPref val="3"/>
        </dgm:presLayoutVars>
      </dgm:prSet>
      <dgm:spPr/>
      <dgm:t>
        <a:bodyPr/>
        <a:lstStyle/>
        <a:p>
          <a:endParaRPr lang="es-ES"/>
        </a:p>
      </dgm:t>
    </dgm:pt>
    <dgm:pt modelId="{5D72CEE2-B362-4FBD-B88B-DC19A3480C27}" type="pres">
      <dgm:prSet presAssocID="{9DA0E150-A532-4DDE-A809-62BA45E3965E}" presName="rootConnector" presStyleLbl="node2" presStyleIdx="1" presStyleCnt="3"/>
      <dgm:spPr/>
      <dgm:t>
        <a:bodyPr/>
        <a:lstStyle/>
        <a:p>
          <a:endParaRPr lang="es-ES"/>
        </a:p>
      </dgm:t>
    </dgm:pt>
    <dgm:pt modelId="{B34C3D7B-2FE0-44DF-A794-F225A35933A0}" type="pres">
      <dgm:prSet presAssocID="{9DA0E150-A532-4DDE-A809-62BA45E3965E}" presName="hierChild4" presStyleCnt="0"/>
      <dgm:spPr/>
    </dgm:pt>
    <dgm:pt modelId="{7B790574-D767-42FD-BF6E-15CD32970A21}" type="pres">
      <dgm:prSet presAssocID="{BCEFF022-E47A-45AA-A832-CDC561DC2B3A}" presName="Name37" presStyleLbl="parChTrans1D3" presStyleIdx="1" presStyleCnt="7"/>
      <dgm:spPr/>
      <dgm:t>
        <a:bodyPr/>
        <a:lstStyle/>
        <a:p>
          <a:endParaRPr lang="es-ES"/>
        </a:p>
      </dgm:t>
    </dgm:pt>
    <dgm:pt modelId="{BC960400-4DD5-4299-BDEE-A76EA78D00A1}" type="pres">
      <dgm:prSet presAssocID="{3A870490-F6D1-4D38-B144-45165E6C529C}" presName="hierRoot2" presStyleCnt="0">
        <dgm:presLayoutVars>
          <dgm:hierBranch val="r"/>
        </dgm:presLayoutVars>
      </dgm:prSet>
      <dgm:spPr/>
    </dgm:pt>
    <dgm:pt modelId="{1190E970-5197-4C3D-BA4A-D20BAB57D449}" type="pres">
      <dgm:prSet presAssocID="{3A870490-F6D1-4D38-B144-45165E6C529C}" presName="rootComposite" presStyleCnt="0"/>
      <dgm:spPr/>
    </dgm:pt>
    <dgm:pt modelId="{75002E1E-CA87-4041-BC03-0D734A878C20}" type="pres">
      <dgm:prSet presAssocID="{3A870490-F6D1-4D38-B144-45165E6C529C}" presName="rootText" presStyleLbl="node3" presStyleIdx="0" presStyleCnt="6" custScaleX="115567" custScaleY="164192" custLinFactNeighborX="-59052" custLinFactNeighborY="52674">
        <dgm:presLayoutVars>
          <dgm:chPref val="3"/>
        </dgm:presLayoutVars>
      </dgm:prSet>
      <dgm:spPr/>
      <dgm:t>
        <a:bodyPr/>
        <a:lstStyle/>
        <a:p>
          <a:endParaRPr lang="es-ES"/>
        </a:p>
      </dgm:t>
    </dgm:pt>
    <dgm:pt modelId="{EC274502-9F48-4C53-826E-D181F6CA159D}" type="pres">
      <dgm:prSet presAssocID="{3A870490-F6D1-4D38-B144-45165E6C529C}" presName="rootConnector" presStyleLbl="node3" presStyleIdx="0" presStyleCnt="6"/>
      <dgm:spPr/>
      <dgm:t>
        <a:bodyPr/>
        <a:lstStyle/>
        <a:p>
          <a:endParaRPr lang="es-ES"/>
        </a:p>
      </dgm:t>
    </dgm:pt>
    <dgm:pt modelId="{D7869123-87BD-4601-A2DB-616E437A08A9}" type="pres">
      <dgm:prSet presAssocID="{3A870490-F6D1-4D38-B144-45165E6C529C}" presName="hierChild4" presStyleCnt="0"/>
      <dgm:spPr/>
    </dgm:pt>
    <dgm:pt modelId="{FECCA5BC-9BC3-4491-A692-44F647A4C78B}" type="pres">
      <dgm:prSet presAssocID="{3A870490-F6D1-4D38-B144-45165E6C529C}" presName="hierChild5" presStyleCnt="0"/>
      <dgm:spPr/>
    </dgm:pt>
    <dgm:pt modelId="{0AE73270-F5C8-4161-9717-26BC61F51EEB}" type="pres">
      <dgm:prSet presAssocID="{24C51B9D-656F-4D73-B71C-7B1B29664FBF}" presName="Name111" presStyleLbl="parChTrans1D4" presStyleIdx="0" presStyleCnt="4"/>
      <dgm:spPr/>
      <dgm:t>
        <a:bodyPr/>
        <a:lstStyle/>
        <a:p>
          <a:endParaRPr lang="es-ES"/>
        </a:p>
      </dgm:t>
    </dgm:pt>
    <dgm:pt modelId="{92728A8A-25D6-4299-9BE2-9775AC33F87B}" type="pres">
      <dgm:prSet presAssocID="{80A8D7CA-BDA7-4BB1-9798-56621843694C}" presName="hierRoot3" presStyleCnt="0">
        <dgm:presLayoutVars>
          <dgm:hierBranch val="init"/>
        </dgm:presLayoutVars>
      </dgm:prSet>
      <dgm:spPr/>
    </dgm:pt>
    <dgm:pt modelId="{649E77F3-EA5C-40DA-BEB5-831A497BEAA5}" type="pres">
      <dgm:prSet presAssocID="{80A8D7CA-BDA7-4BB1-9798-56621843694C}" presName="rootComposite3" presStyleCnt="0"/>
      <dgm:spPr/>
    </dgm:pt>
    <dgm:pt modelId="{BB3CB5E9-21FB-44E1-AFC7-D14FDE71984E}" type="pres">
      <dgm:prSet presAssocID="{80A8D7CA-BDA7-4BB1-9798-56621843694C}" presName="rootText3" presStyleLbl="asst3" presStyleIdx="0" presStyleCnt="4" custScaleX="129033" custScaleY="126420" custLinFactNeighborX="-13219" custLinFactNeighborY="69663">
        <dgm:presLayoutVars>
          <dgm:chPref val="3"/>
        </dgm:presLayoutVars>
      </dgm:prSet>
      <dgm:spPr/>
      <dgm:t>
        <a:bodyPr/>
        <a:lstStyle/>
        <a:p>
          <a:endParaRPr lang="es-ES"/>
        </a:p>
      </dgm:t>
    </dgm:pt>
    <dgm:pt modelId="{28D2EDF2-1D47-4D35-8F8E-5676324559ED}" type="pres">
      <dgm:prSet presAssocID="{80A8D7CA-BDA7-4BB1-9798-56621843694C}" presName="rootConnector3" presStyleLbl="asst3" presStyleIdx="0" presStyleCnt="4"/>
      <dgm:spPr/>
      <dgm:t>
        <a:bodyPr/>
        <a:lstStyle/>
        <a:p>
          <a:endParaRPr lang="es-ES"/>
        </a:p>
      </dgm:t>
    </dgm:pt>
    <dgm:pt modelId="{16B22352-F33E-4D80-837D-FCD9A054B229}" type="pres">
      <dgm:prSet presAssocID="{80A8D7CA-BDA7-4BB1-9798-56621843694C}" presName="hierChild6" presStyleCnt="0"/>
      <dgm:spPr/>
    </dgm:pt>
    <dgm:pt modelId="{C58E07BC-35A4-46AF-A0AA-9AEBD36A383E}" type="pres">
      <dgm:prSet presAssocID="{80A8D7CA-BDA7-4BB1-9798-56621843694C}" presName="hierChild7" presStyleCnt="0"/>
      <dgm:spPr/>
    </dgm:pt>
    <dgm:pt modelId="{47FB855F-9C70-49C5-AC1A-8AD74DE1E9D7}" type="pres">
      <dgm:prSet presAssocID="{721D56A3-D1E2-42BF-96E1-3C5037D801A2}" presName="Name111" presStyleLbl="parChTrans1D4" presStyleIdx="1" presStyleCnt="4"/>
      <dgm:spPr/>
      <dgm:t>
        <a:bodyPr/>
        <a:lstStyle/>
        <a:p>
          <a:endParaRPr lang="es-ES"/>
        </a:p>
      </dgm:t>
    </dgm:pt>
    <dgm:pt modelId="{69AA345C-6FD5-450F-9FC9-0ECC0EDFFADA}" type="pres">
      <dgm:prSet presAssocID="{0C096B63-86A1-465A-BD57-E4B815842687}" presName="hierRoot3" presStyleCnt="0">
        <dgm:presLayoutVars>
          <dgm:hierBranch val="init"/>
        </dgm:presLayoutVars>
      </dgm:prSet>
      <dgm:spPr/>
    </dgm:pt>
    <dgm:pt modelId="{16F17254-BEA7-45CE-B383-C8D29CFAAF94}" type="pres">
      <dgm:prSet presAssocID="{0C096B63-86A1-465A-BD57-E4B815842687}" presName="rootComposite3" presStyleCnt="0"/>
      <dgm:spPr/>
    </dgm:pt>
    <dgm:pt modelId="{2B736142-027C-44CC-8E80-7568D557CCAB}" type="pres">
      <dgm:prSet presAssocID="{0C096B63-86A1-465A-BD57-E4B815842687}" presName="rootText3" presStyleLbl="asst3" presStyleIdx="1" presStyleCnt="4" custScaleX="129033" custScaleY="126420" custLinFactNeighborX="-23406" custLinFactNeighborY="69663">
        <dgm:presLayoutVars>
          <dgm:chPref val="3"/>
        </dgm:presLayoutVars>
      </dgm:prSet>
      <dgm:spPr/>
      <dgm:t>
        <a:bodyPr/>
        <a:lstStyle/>
        <a:p>
          <a:endParaRPr lang="es-ES"/>
        </a:p>
      </dgm:t>
    </dgm:pt>
    <dgm:pt modelId="{F3AA547C-706A-4E23-90C1-FB294DE93F7C}" type="pres">
      <dgm:prSet presAssocID="{0C096B63-86A1-465A-BD57-E4B815842687}" presName="rootConnector3" presStyleLbl="asst3" presStyleIdx="1" presStyleCnt="4"/>
      <dgm:spPr/>
      <dgm:t>
        <a:bodyPr/>
        <a:lstStyle/>
        <a:p>
          <a:endParaRPr lang="es-ES"/>
        </a:p>
      </dgm:t>
    </dgm:pt>
    <dgm:pt modelId="{FD6C714C-B79C-4622-9EF4-FBCC0825824E}" type="pres">
      <dgm:prSet presAssocID="{0C096B63-86A1-465A-BD57-E4B815842687}" presName="hierChild6" presStyleCnt="0"/>
      <dgm:spPr/>
    </dgm:pt>
    <dgm:pt modelId="{F0B254A8-5F50-4F8D-B40F-FF795FE23835}" type="pres">
      <dgm:prSet presAssocID="{0C096B63-86A1-465A-BD57-E4B815842687}" presName="hierChild7" presStyleCnt="0"/>
      <dgm:spPr/>
    </dgm:pt>
    <dgm:pt modelId="{B5EF7CE7-57FE-42D0-B153-34BA23E2EA3B}" type="pres">
      <dgm:prSet presAssocID="{566B0426-6584-4352-85B3-366FCADF8485}" presName="Name37" presStyleLbl="parChTrans1D3" presStyleIdx="2" presStyleCnt="7"/>
      <dgm:spPr/>
      <dgm:t>
        <a:bodyPr/>
        <a:lstStyle/>
        <a:p>
          <a:endParaRPr lang="es-ES"/>
        </a:p>
      </dgm:t>
    </dgm:pt>
    <dgm:pt modelId="{2079DAC4-F8BA-4D51-A525-CB50B719CD7A}" type="pres">
      <dgm:prSet presAssocID="{65B63AC4-12BA-431B-B5BE-9BA3077F3335}" presName="hierRoot2" presStyleCnt="0">
        <dgm:presLayoutVars>
          <dgm:hierBranch val="r"/>
        </dgm:presLayoutVars>
      </dgm:prSet>
      <dgm:spPr/>
    </dgm:pt>
    <dgm:pt modelId="{704C83FC-6D1D-43ED-A0AF-238AA94DE7DE}" type="pres">
      <dgm:prSet presAssocID="{65B63AC4-12BA-431B-B5BE-9BA3077F3335}" presName="rootComposite" presStyleCnt="0"/>
      <dgm:spPr/>
    </dgm:pt>
    <dgm:pt modelId="{EAA53442-1AA8-4056-9B8C-34E5CAE8E386}" type="pres">
      <dgm:prSet presAssocID="{65B63AC4-12BA-431B-B5BE-9BA3077F3335}" presName="rootText" presStyleLbl="node3" presStyleIdx="1" presStyleCnt="6" custScaleX="111598" custScaleY="164192" custLinFactNeighborX="-59052" custLinFactNeighborY="52674">
        <dgm:presLayoutVars>
          <dgm:chPref val="3"/>
        </dgm:presLayoutVars>
      </dgm:prSet>
      <dgm:spPr/>
      <dgm:t>
        <a:bodyPr/>
        <a:lstStyle/>
        <a:p>
          <a:endParaRPr lang="es-ES"/>
        </a:p>
      </dgm:t>
    </dgm:pt>
    <dgm:pt modelId="{107EAC0D-C9E4-42F4-B41F-42077C7EE6BC}" type="pres">
      <dgm:prSet presAssocID="{65B63AC4-12BA-431B-B5BE-9BA3077F3335}" presName="rootConnector" presStyleLbl="node3" presStyleIdx="1" presStyleCnt="6"/>
      <dgm:spPr/>
      <dgm:t>
        <a:bodyPr/>
        <a:lstStyle/>
        <a:p>
          <a:endParaRPr lang="es-ES"/>
        </a:p>
      </dgm:t>
    </dgm:pt>
    <dgm:pt modelId="{D3FEDE03-CD22-48F4-B659-DCAFCEE164E0}" type="pres">
      <dgm:prSet presAssocID="{65B63AC4-12BA-431B-B5BE-9BA3077F3335}" presName="hierChild4" presStyleCnt="0"/>
      <dgm:spPr/>
    </dgm:pt>
    <dgm:pt modelId="{9BC64A22-E94C-4033-AE56-AFF8F2211185}" type="pres">
      <dgm:prSet presAssocID="{65B63AC4-12BA-431B-B5BE-9BA3077F3335}" presName="hierChild5" presStyleCnt="0"/>
      <dgm:spPr/>
    </dgm:pt>
    <dgm:pt modelId="{971E5400-8116-4E59-8A88-BF5EC6CCE4EC}" type="pres">
      <dgm:prSet presAssocID="{778A92C1-CFC1-4028-A048-EE850DDCB885}" presName="Name37" presStyleLbl="parChTrans1D3" presStyleIdx="3" presStyleCnt="7"/>
      <dgm:spPr/>
      <dgm:t>
        <a:bodyPr/>
        <a:lstStyle/>
        <a:p>
          <a:endParaRPr lang="es-ES"/>
        </a:p>
      </dgm:t>
    </dgm:pt>
    <dgm:pt modelId="{843CBD96-7E92-49D9-B1D2-08E149280520}" type="pres">
      <dgm:prSet presAssocID="{0C90ABCC-0706-48D0-B138-CD7F7BB059D0}" presName="hierRoot2" presStyleCnt="0">
        <dgm:presLayoutVars>
          <dgm:hierBranch val="r"/>
        </dgm:presLayoutVars>
      </dgm:prSet>
      <dgm:spPr/>
    </dgm:pt>
    <dgm:pt modelId="{DF2718E5-C27E-4343-8CD2-35BCC9335FC4}" type="pres">
      <dgm:prSet presAssocID="{0C90ABCC-0706-48D0-B138-CD7F7BB059D0}" presName="rootComposite" presStyleCnt="0"/>
      <dgm:spPr/>
    </dgm:pt>
    <dgm:pt modelId="{B5C57013-37E9-44EB-99D3-3C1977B271BA}" type="pres">
      <dgm:prSet presAssocID="{0C90ABCC-0706-48D0-B138-CD7F7BB059D0}" presName="rootText" presStyleLbl="node3" presStyleIdx="2" presStyleCnt="6" custScaleX="120976" custScaleY="164192" custLinFactNeighborX="-59052" custLinFactNeighborY="52674">
        <dgm:presLayoutVars>
          <dgm:chPref val="3"/>
        </dgm:presLayoutVars>
      </dgm:prSet>
      <dgm:spPr/>
      <dgm:t>
        <a:bodyPr/>
        <a:lstStyle/>
        <a:p>
          <a:endParaRPr lang="es-ES"/>
        </a:p>
      </dgm:t>
    </dgm:pt>
    <dgm:pt modelId="{F3D84197-B866-41EA-BA2E-925AB01990B9}" type="pres">
      <dgm:prSet presAssocID="{0C90ABCC-0706-48D0-B138-CD7F7BB059D0}" presName="rootConnector" presStyleLbl="node3" presStyleIdx="2" presStyleCnt="6"/>
      <dgm:spPr/>
      <dgm:t>
        <a:bodyPr/>
        <a:lstStyle/>
        <a:p>
          <a:endParaRPr lang="es-ES"/>
        </a:p>
      </dgm:t>
    </dgm:pt>
    <dgm:pt modelId="{CBE9706C-F909-4021-8D80-59099588BDF9}" type="pres">
      <dgm:prSet presAssocID="{0C90ABCC-0706-48D0-B138-CD7F7BB059D0}" presName="hierChild4" presStyleCnt="0"/>
      <dgm:spPr/>
    </dgm:pt>
    <dgm:pt modelId="{30A43828-405E-414C-BD23-68A06AFD172C}" type="pres">
      <dgm:prSet presAssocID="{0C90ABCC-0706-48D0-B138-CD7F7BB059D0}" presName="hierChild5" presStyleCnt="0"/>
      <dgm:spPr/>
    </dgm:pt>
    <dgm:pt modelId="{A35CFE84-584B-43D5-BBDA-FCEC9F7428F5}" type="pres">
      <dgm:prSet presAssocID="{28113022-4E69-45E7-84B0-1194FA6C22F1}" presName="Name111" presStyleLbl="parChTrans1D4" presStyleIdx="2" presStyleCnt="4"/>
      <dgm:spPr/>
      <dgm:t>
        <a:bodyPr/>
        <a:lstStyle/>
        <a:p>
          <a:endParaRPr lang="es-ES"/>
        </a:p>
      </dgm:t>
    </dgm:pt>
    <dgm:pt modelId="{4723D9D0-6178-4A87-B365-9C9012476B3B}" type="pres">
      <dgm:prSet presAssocID="{7DD05276-BF92-4A3D-A69D-E529E8CAC268}" presName="hierRoot3" presStyleCnt="0">
        <dgm:presLayoutVars>
          <dgm:hierBranch val="init"/>
        </dgm:presLayoutVars>
      </dgm:prSet>
      <dgm:spPr/>
    </dgm:pt>
    <dgm:pt modelId="{4C01F0FD-5E0C-42FA-82EC-A287990DC1CC}" type="pres">
      <dgm:prSet presAssocID="{7DD05276-BF92-4A3D-A69D-E529E8CAC268}" presName="rootComposite3" presStyleCnt="0"/>
      <dgm:spPr/>
    </dgm:pt>
    <dgm:pt modelId="{6A5581B6-60F7-4DBC-AA98-E9387A3836EF}" type="pres">
      <dgm:prSet presAssocID="{7DD05276-BF92-4A3D-A69D-E529E8CAC268}" presName="rootText3" presStyleLbl="asst3" presStyleIdx="2" presStyleCnt="4" custScaleY="126420" custLinFactY="8817" custLinFactNeighborX="-739" custLinFactNeighborY="100000">
        <dgm:presLayoutVars>
          <dgm:chPref val="3"/>
        </dgm:presLayoutVars>
      </dgm:prSet>
      <dgm:spPr/>
      <dgm:t>
        <a:bodyPr/>
        <a:lstStyle/>
        <a:p>
          <a:endParaRPr lang="es-ES"/>
        </a:p>
      </dgm:t>
    </dgm:pt>
    <dgm:pt modelId="{FB6D6E51-1F19-4FCE-85E0-5C0B939BC472}" type="pres">
      <dgm:prSet presAssocID="{7DD05276-BF92-4A3D-A69D-E529E8CAC268}" presName="rootConnector3" presStyleLbl="asst3" presStyleIdx="2" presStyleCnt="4"/>
      <dgm:spPr/>
      <dgm:t>
        <a:bodyPr/>
        <a:lstStyle/>
        <a:p>
          <a:endParaRPr lang="es-ES"/>
        </a:p>
      </dgm:t>
    </dgm:pt>
    <dgm:pt modelId="{845331F7-0061-4504-9B71-3E966368B6F7}" type="pres">
      <dgm:prSet presAssocID="{7DD05276-BF92-4A3D-A69D-E529E8CAC268}" presName="hierChild6" presStyleCnt="0"/>
      <dgm:spPr/>
    </dgm:pt>
    <dgm:pt modelId="{02D6E22E-7206-41D5-9F31-5008BAE40A0A}" type="pres">
      <dgm:prSet presAssocID="{7DD05276-BF92-4A3D-A69D-E529E8CAC268}" presName="hierChild7" presStyleCnt="0"/>
      <dgm:spPr/>
    </dgm:pt>
    <dgm:pt modelId="{81795F5F-560F-48BC-BC6E-F89F3B189D9E}" type="pres">
      <dgm:prSet presAssocID="{2805F251-CF17-41B3-B943-4BC959ED5F9C}" presName="Name37" presStyleLbl="parChTrans1D3" presStyleIdx="4" presStyleCnt="7"/>
      <dgm:spPr/>
      <dgm:t>
        <a:bodyPr/>
        <a:lstStyle/>
        <a:p>
          <a:endParaRPr lang="es-ES"/>
        </a:p>
      </dgm:t>
    </dgm:pt>
    <dgm:pt modelId="{F7119011-0BAB-4D59-8588-0A0A23FC15DE}" type="pres">
      <dgm:prSet presAssocID="{6A76FB38-F3FE-48BC-BCFE-9AB886AC0DA8}" presName="hierRoot2" presStyleCnt="0">
        <dgm:presLayoutVars>
          <dgm:hierBranch val="r"/>
        </dgm:presLayoutVars>
      </dgm:prSet>
      <dgm:spPr/>
    </dgm:pt>
    <dgm:pt modelId="{385C45EE-E86C-42CD-BADD-089EC36CE535}" type="pres">
      <dgm:prSet presAssocID="{6A76FB38-F3FE-48BC-BCFE-9AB886AC0DA8}" presName="rootComposite" presStyleCnt="0"/>
      <dgm:spPr/>
    </dgm:pt>
    <dgm:pt modelId="{D1C92524-6107-4F1E-B7E1-200738CFA935}" type="pres">
      <dgm:prSet presAssocID="{6A76FB38-F3FE-48BC-BCFE-9AB886AC0DA8}" presName="rootText" presStyleLbl="node3" presStyleIdx="3" presStyleCnt="6" custScaleX="120976" custScaleY="164192" custLinFactNeighborX="-59052" custLinFactNeighborY="52674">
        <dgm:presLayoutVars>
          <dgm:chPref val="3"/>
        </dgm:presLayoutVars>
      </dgm:prSet>
      <dgm:spPr/>
      <dgm:t>
        <a:bodyPr/>
        <a:lstStyle/>
        <a:p>
          <a:endParaRPr lang="es-ES"/>
        </a:p>
      </dgm:t>
    </dgm:pt>
    <dgm:pt modelId="{3786DD76-6CD9-44A3-974D-634CFADD3290}" type="pres">
      <dgm:prSet presAssocID="{6A76FB38-F3FE-48BC-BCFE-9AB886AC0DA8}" presName="rootConnector" presStyleLbl="node3" presStyleIdx="3" presStyleCnt="6"/>
      <dgm:spPr/>
      <dgm:t>
        <a:bodyPr/>
        <a:lstStyle/>
        <a:p>
          <a:endParaRPr lang="es-ES"/>
        </a:p>
      </dgm:t>
    </dgm:pt>
    <dgm:pt modelId="{2D338206-7EC7-4AE9-9DD0-069CEB13286B}" type="pres">
      <dgm:prSet presAssocID="{6A76FB38-F3FE-48BC-BCFE-9AB886AC0DA8}" presName="hierChild4" presStyleCnt="0"/>
      <dgm:spPr/>
    </dgm:pt>
    <dgm:pt modelId="{836E0285-86BC-4225-841C-E8F9E8394534}" type="pres">
      <dgm:prSet presAssocID="{6A76FB38-F3FE-48BC-BCFE-9AB886AC0DA8}" presName="hierChild5" presStyleCnt="0"/>
      <dgm:spPr/>
    </dgm:pt>
    <dgm:pt modelId="{2E0DE69C-26B7-4F55-85DD-13C36149F2DE}" type="pres">
      <dgm:prSet presAssocID="{153AA1C1-B232-4DCB-B242-B6C0E9052849}" presName="Name111" presStyleLbl="parChTrans1D4" presStyleIdx="3" presStyleCnt="4"/>
      <dgm:spPr/>
      <dgm:t>
        <a:bodyPr/>
        <a:lstStyle/>
        <a:p>
          <a:endParaRPr lang="es-ES"/>
        </a:p>
      </dgm:t>
    </dgm:pt>
    <dgm:pt modelId="{1AC7216B-710A-44BD-9B9E-F4279311EC56}" type="pres">
      <dgm:prSet presAssocID="{A5F6B53E-3A16-4E5A-ABF5-BB99D6EB9096}" presName="hierRoot3" presStyleCnt="0">
        <dgm:presLayoutVars>
          <dgm:hierBranch val="init"/>
        </dgm:presLayoutVars>
      </dgm:prSet>
      <dgm:spPr/>
    </dgm:pt>
    <dgm:pt modelId="{691F0310-BABD-443A-9D0D-CB814C0B03F4}" type="pres">
      <dgm:prSet presAssocID="{A5F6B53E-3A16-4E5A-ABF5-BB99D6EB9096}" presName="rootComposite3" presStyleCnt="0"/>
      <dgm:spPr/>
    </dgm:pt>
    <dgm:pt modelId="{77061510-4D80-430B-AB2B-30ACB32B488A}" type="pres">
      <dgm:prSet presAssocID="{A5F6B53E-3A16-4E5A-ABF5-BB99D6EB9096}" presName="rootText3" presStyleLbl="asst3" presStyleIdx="3" presStyleCnt="4" custScaleY="126420" custLinFactY="8817" custLinFactNeighborX="-739" custLinFactNeighborY="100000">
        <dgm:presLayoutVars>
          <dgm:chPref val="3"/>
        </dgm:presLayoutVars>
      </dgm:prSet>
      <dgm:spPr/>
      <dgm:t>
        <a:bodyPr/>
        <a:lstStyle/>
        <a:p>
          <a:endParaRPr lang="es-ES"/>
        </a:p>
      </dgm:t>
    </dgm:pt>
    <dgm:pt modelId="{4A1E1D76-85E4-4C3D-BE92-4F59CE602E33}" type="pres">
      <dgm:prSet presAssocID="{A5F6B53E-3A16-4E5A-ABF5-BB99D6EB9096}" presName="rootConnector3" presStyleLbl="asst3" presStyleIdx="3" presStyleCnt="4"/>
      <dgm:spPr/>
      <dgm:t>
        <a:bodyPr/>
        <a:lstStyle/>
        <a:p>
          <a:endParaRPr lang="es-ES"/>
        </a:p>
      </dgm:t>
    </dgm:pt>
    <dgm:pt modelId="{66676C72-6180-448D-AFEB-F86129B0CA4F}" type="pres">
      <dgm:prSet presAssocID="{A5F6B53E-3A16-4E5A-ABF5-BB99D6EB9096}" presName="hierChild6" presStyleCnt="0"/>
      <dgm:spPr/>
    </dgm:pt>
    <dgm:pt modelId="{9F5E744A-E8DE-4D65-8217-1EE48A7EE8C0}" type="pres">
      <dgm:prSet presAssocID="{A5F6B53E-3A16-4E5A-ABF5-BB99D6EB9096}" presName="hierChild7" presStyleCnt="0"/>
      <dgm:spPr/>
    </dgm:pt>
    <dgm:pt modelId="{78DA7145-E3BB-4C66-BA3F-5C8A0B081191}" type="pres">
      <dgm:prSet presAssocID="{13C685EB-9F6F-48F8-A6BD-2BA6BF9B294A}" presName="Name37" presStyleLbl="parChTrans1D3" presStyleIdx="5" presStyleCnt="7"/>
      <dgm:spPr/>
      <dgm:t>
        <a:bodyPr/>
        <a:lstStyle/>
        <a:p>
          <a:endParaRPr lang="es-ES"/>
        </a:p>
      </dgm:t>
    </dgm:pt>
    <dgm:pt modelId="{D52D9FE5-9326-4981-9E24-17BA46EF4D31}" type="pres">
      <dgm:prSet presAssocID="{FA230D31-4416-4470-8342-6BFB95875F01}" presName="hierRoot2" presStyleCnt="0">
        <dgm:presLayoutVars>
          <dgm:hierBranch val="r"/>
        </dgm:presLayoutVars>
      </dgm:prSet>
      <dgm:spPr/>
    </dgm:pt>
    <dgm:pt modelId="{12D84B49-A9CC-4D12-9169-3A0F36AFD839}" type="pres">
      <dgm:prSet presAssocID="{FA230D31-4416-4470-8342-6BFB95875F01}" presName="rootComposite" presStyleCnt="0"/>
      <dgm:spPr/>
    </dgm:pt>
    <dgm:pt modelId="{996ED306-227C-4B95-BA58-2C022BF7E373}" type="pres">
      <dgm:prSet presAssocID="{FA230D31-4416-4470-8342-6BFB95875F01}" presName="rootText" presStyleLbl="node3" presStyleIdx="4" presStyleCnt="6" custScaleX="120976" custScaleY="164192" custLinFactNeighborX="-59052" custLinFactNeighborY="52674">
        <dgm:presLayoutVars>
          <dgm:chPref val="3"/>
        </dgm:presLayoutVars>
      </dgm:prSet>
      <dgm:spPr/>
      <dgm:t>
        <a:bodyPr/>
        <a:lstStyle/>
        <a:p>
          <a:endParaRPr lang="es-ES"/>
        </a:p>
      </dgm:t>
    </dgm:pt>
    <dgm:pt modelId="{C1635F1D-577A-41C4-8B82-3AB1CB5D131E}" type="pres">
      <dgm:prSet presAssocID="{FA230D31-4416-4470-8342-6BFB95875F01}" presName="rootConnector" presStyleLbl="node3" presStyleIdx="4" presStyleCnt="6"/>
      <dgm:spPr/>
      <dgm:t>
        <a:bodyPr/>
        <a:lstStyle/>
        <a:p>
          <a:endParaRPr lang="es-ES"/>
        </a:p>
      </dgm:t>
    </dgm:pt>
    <dgm:pt modelId="{362E236B-5FC9-4732-BFEA-1D5962899B33}" type="pres">
      <dgm:prSet presAssocID="{FA230D31-4416-4470-8342-6BFB95875F01}" presName="hierChild4" presStyleCnt="0"/>
      <dgm:spPr/>
    </dgm:pt>
    <dgm:pt modelId="{C146EA56-7F4D-4581-B613-CAFAE1858C12}" type="pres">
      <dgm:prSet presAssocID="{FA230D31-4416-4470-8342-6BFB95875F01}" presName="hierChild5" presStyleCnt="0"/>
      <dgm:spPr/>
    </dgm:pt>
    <dgm:pt modelId="{BE9715EE-BD33-49BB-BC4E-E08A23948508}" type="pres">
      <dgm:prSet presAssocID="{11DAEB44-B8E5-4014-A146-7B43882DA38A}" presName="Name37" presStyleLbl="parChTrans1D3" presStyleIdx="6" presStyleCnt="7"/>
      <dgm:spPr/>
      <dgm:t>
        <a:bodyPr/>
        <a:lstStyle/>
        <a:p>
          <a:endParaRPr lang="es-ES"/>
        </a:p>
      </dgm:t>
    </dgm:pt>
    <dgm:pt modelId="{5EF064F4-B40F-466C-BA50-737B7099053B}" type="pres">
      <dgm:prSet presAssocID="{6AC45C31-1C67-418C-AD08-51E5CF79C2E5}" presName="hierRoot2" presStyleCnt="0">
        <dgm:presLayoutVars>
          <dgm:hierBranch val="init"/>
        </dgm:presLayoutVars>
      </dgm:prSet>
      <dgm:spPr/>
    </dgm:pt>
    <dgm:pt modelId="{F953CDF9-9A23-430B-9D12-5DA480A28105}" type="pres">
      <dgm:prSet presAssocID="{6AC45C31-1C67-418C-AD08-51E5CF79C2E5}" presName="rootComposite" presStyleCnt="0"/>
      <dgm:spPr/>
    </dgm:pt>
    <dgm:pt modelId="{9CF395DB-9801-4014-A121-F791FB066343}" type="pres">
      <dgm:prSet presAssocID="{6AC45C31-1C67-418C-AD08-51E5CF79C2E5}" presName="rootText" presStyleLbl="node3" presStyleIdx="5" presStyleCnt="6" custScaleX="120976" custScaleY="164192" custLinFactNeighborX="-58024" custLinFactNeighborY="46433">
        <dgm:presLayoutVars>
          <dgm:chPref val="3"/>
        </dgm:presLayoutVars>
      </dgm:prSet>
      <dgm:spPr/>
      <dgm:t>
        <a:bodyPr/>
        <a:lstStyle/>
        <a:p>
          <a:endParaRPr lang="es-ES"/>
        </a:p>
      </dgm:t>
    </dgm:pt>
    <dgm:pt modelId="{ED94F254-0E9D-4639-99DE-DBEC01214F7B}" type="pres">
      <dgm:prSet presAssocID="{6AC45C31-1C67-418C-AD08-51E5CF79C2E5}" presName="rootConnector" presStyleLbl="node3" presStyleIdx="5" presStyleCnt="6"/>
      <dgm:spPr/>
      <dgm:t>
        <a:bodyPr/>
        <a:lstStyle/>
        <a:p>
          <a:endParaRPr lang="es-ES"/>
        </a:p>
      </dgm:t>
    </dgm:pt>
    <dgm:pt modelId="{EF9E44EF-4D97-441B-B711-13F219BB7D54}" type="pres">
      <dgm:prSet presAssocID="{6AC45C31-1C67-418C-AD08-51E5CF79C2E5}" presName="hierChild4" presStyleCnt="0"/>
      <dgm:spPr/>
    </dgm:pt>
    <dgm:pt modelId="{7378D3B9-5FD9-437C-83CF-0E2E06E170AC}" type="pres">
      <dgm:prSet presAssocID="{6AC45C31-1C67-418C-AD08-51E5CF79C2E5}" presName="hierChild5" presStyleCnt="0"/>
      <dgm:spPr/>
    </dgm:pt>
    <dgm:pt modelId="{DCF2EA45-FAA1-4C7D-91CB-505825DB16E1}" type="pres">
      <dgm:prSet presAssocID="{9DA0E150-A532-4DDE-A809-62BA45E3965E}" presName="hierChild5" presStyleCnt="0"/>
      <dgm:spPr/>
    </dgm:pt>
    <dgm:pt modelId="{3666CF55-D320-47D5-8ECA-BF3B2C8EE46E}" type="pres">
      <dgm:prSet presAssocID="{3DCECCA9-0FC7-43BB-BCD5-ABDF8A1D8789}" presName="Name37" presStyleLbl="parChTrans1D2" presStyleIdx="2" presStyleCnt="3"/>
      <dgm:spPr/>
      <dgm:t>
        <a:bodyPr/>
        <a:lstStyle/>
        <a:p>
          <a:endParaRPr lang="es-ES"/>
        </a:p>
      </dgm:t>
    </dgm:pt>
    <dgm:pt modelId="{265725EB-0600-4F9D-A3A3-57BA0B8BB7D9}" type="pres">
      <dgm:prSet presAssocID="{481EE63F-B044-4CF8-A695-767AAB5DA7FC}" presName="hierRoot2" presStyleCnt="0">
        <dgm:presLayoutVars>
          <dgm:hierBranch val="init"/>
        </dgm:presLayoutVars>
      </dgm:prSet>
      <dgm:spPr/>
    </dgm:pt>
    <dgm:pt modelId="{0B048AEA-E654-4917-AAB0-8AFE0CDD8535}" type="pres">
      <dgm:prSet presAssocID="{481EE63F-B044-4CF8-A695-767AAB5DA7FC}" presName="rootComposite" presStyleCnt="0"/>
      <dgm:spPr/>
    </dgm:pt>
    <dgm:pt modelId="{BDFD14F5-772B-41BB-9E6C-A0FD6B19CE5C}" type="pres">
      <dgm:prSet presAssocID="{481EE63F-B044-4CF8-A695-767AAB5DA7FC}" presName="rootText" presStyleLbl="node2" presStyleIdx="2" presStyleCnt="3" custScaleX="140366" custScaleY="142999" custLinFactNeighborX="32897" custLinFactNeighborY="-47339">
        <dgm:presLayoutVars>
          <dgm:chPref val="3"/>
        </dgm:presLayoutVars>
      </dgm:prSet>
      <dgm:spPr/>
      <dgm:t>
        <a:bodyPr/>
        <a:lstStyle/>
        <a:p>
          <a:endParaRPr lang="es-ES"/>
        </a:p>
      </dgm:t>
    </dgm:pt>
    <dgm:pt modelId="{C80082C9-A10A-40CC-AAB1-6ED4D6AF48EE}" type="pres">
      <dgm:prSet presAssocID="{481EE63F-B044-4CF8-A695-767AAB5DA7FC}" presName="rootConnector" presStyleLbl="node2" presStyleIdx="2" presStyleCnt="3"/>
      <dgm:spPr/>
      <dgm:t>
        <a:bodyPr/>
        <a:lstStyle/>
        <a:p>
          <a:endParaRPr lang="es-ES"/>
        </a:p>
      </dgm:t>
    </dgm:pt>
    <dgm:pt modelId="{AFB4F1FE-C2E6-4A73-9ED4-80EBE7A9B074}" type="pres">
      <dgm:prSet presAssocID="{481EE63F-B044-4CF8-A695-767AAB5DA7FC}" presName="hierChild4" presStyleCnt="0"/>
      <dgm:spPr/>
    </dgm:pt>
    <dgm:pt modelId="{05DA14BA-4ACC-4A6B-87E7-A58A2E7A4C2F}" type="pres">
      <dgm:prSet presAssocID="{481EE63F-B044-4CF8-A695-767AAB5DA7FC}" presName="hierChild5" presStyleCnt="0"/>
      <dgm:spPr/>
    </dgm:pt>
    <dgm:pt modelId="{13E6E7F0-0599-45E0-B9AD-721F5EBB6946}" type="pres">
      <dgm:prSet presAssocID="{3BB15FA3-7E4C-4806-BB9A-500E0B3B3510}" presName="hierChild3" presStyleCnt="0"/>
      <dgm:spPr/>
    </dgm:pt>
  </dgm:ptLst>
  <dgm:cxnLst>
    <dgm:cxn modelId="{4FFF7555-26AF-4E8E-BD57-C13899B92F66}" type="presOf" srcId="{28113022-4E69-45E7-84B0-1194FA6C22F1}" destId="{A35CFE84-584B-43D5-BBDA-FCEC9F7428F5}" srcOrd="0" destOrd="0" presId="urn:microsoft.com/office/officeart/2005/8/layout/orgChart1"/>
    <dgm:cxn modelId="{25E83583-DA87-4237-8A46-362411FFB665}" type="presOf" srcId="{7DD05276-BF92-4A3D-A69D-E529E8CAC268}" destId="{FB6D6E51-1F19-4FCE-85E0-5C0B939BC472}" srcOrd="1" destOrd="0" presId="urn:microsoft.com/office/officeart/2005/8/layout/orgChart1"/>
    <dgm:cxn modelId="{23D78C08-4C47-4D04-88D7-8E0C328918E3}" type="presOf" srcId="{6AC45C31-1C67-418C-AD08-51E5CF79C2E5}" destId="{ED94F254-0E9D-4639-99DE-DBEC01214F7B}" srcOrd="1" destOrd="0" presId="urn:microsoft.com/office/officeart/2005/8/layout/orgChart1"/>
    <dgm:cxn modelId="{583F79E9-CFB7-44C3-8589-74B701F08716}" type="presOf" srcId="{80A8D7CA-BDA7-4BB1-9798-56621843694C}" destId="{BB3CB5E9-21FB-44E1-AFC7-D14FDE71984E}" srcOrd="0" destOrd="0" presId="urn:microsoft.com/office/officeart/2005/8/layout/orgChart1"/>
    <dgm:cxn modelId="{F572DC5A-D026-4C32-B3DE-16BC029C7F35}" type="presOf" srcId="{6A76FB38-F3FE-48BC-BCFE-9AB886AC0DA8}" destId="{3786DD76-6CD9-44A3-974D-634CFADD3290}" srcOrd="1" destOrd="0" presId="urn:microsoft.com/office/officeart/2005/8/layout/orgChart1"/>
    <dgm:cxn modelId="{5947F80D-9557-4316-A05A-6EB247291BC3}" type="presOf" srcId="{3DCECCA9-0FC7-43BB-BCD5-ABDF8A1D8789}" destId="{3666CF55-D320-47D5-8ECA-BF3B2C8EE46E}" srcOrd="0" destOrd="0" presId="urn:microsoft.com/office/officeart/2005/8/layout/orgChart1"/>
    <dgm:cxn modelId="{BBD7E685-0C7D-429F-B5DC-61751F62F07F}" type="presOf" srcId="{11DAEB44-B8E5-4014-A146-7B43882DA38A}" destId="{BE9715EE-BD33-49BB-BC4E-E08A23948508}" srcOrd="0" destOrd="0" presId="urn:microsoft.com/office/officeart/2005/8/layout/orgChart1"/>
    <dgm:cxn modelId="{176C61B7-877D-46DF-96FC-D7613C0CF52A}" type="presOf" srcId="{0C90ABCC-0706-48D0-B138-CD7F7BB059D0}" destId="{B5C57013-37E9-44EB-99D3-3C1977B271BA}" srcOrd="0" destOrd="0" presId="urn:microsoft.com/office/officeart/2005/8/layout/orgChart1"/>
    <dgm:cxn modelId="{7C51D43C-B643-41DD-A451-AFA71DADDEFF}" type="presOf" srcId="{778A92C1-CFC1-4028-A048-EE850DDCB885}" destId="{971E5400-8116-4E59-8A88-BF5EC6CCE4EC}" srcOrd="0" destOrd="0" presId="urn:microsoft.com/office/officeart/2005/8/layout/orgChart1"/>
    <dgm:cxn modelId="{916716AB-74C2-4A86-916C-69D17925F4E3}" type="presOf" srcId="{3A870490-F6D1-4D38-B144-45165E6C529C}" destId="{75002E1E-CA87-4041-BC03-0D734A878C20}" srcOrd="0" destOrd="0" presId="urn:microsoft.com/office/officeart/2005/8/layout/orgChart1"/>
    <dgm:cxn modelId="{726F77F6-AB7F-468B-A0BB-2921DA120C74}" srcId="{9DA0E150-A532-4DDE-A809-62BA45E3965E}" destId="{6AC45C31-1C67-418C-AD08-51E5CF79C2E5}" srcOrd="5" destOrd="0" parTransId="{11DAEB44-B8E5-4014-A146-7B43882DA38A}" sibTransId="{B0100D8A-C0D3-49CD-B457-578933C116E8}"/>
    <dgm:cxn modelId="{28DD325F-13B9-4F9E-BFB5-38E098DE23B0}" srcId="{9DA0E150-A532-4DDE-A809-62BA45E3965E}" destId="{65B63AC4-12BA-431B-B5BE-9BA3077F3335}" srcOrd="1" destOrd="0" parTransId="{566B0426-6584-4352-85B3-366FCADF8485}" sibTransId="{58FD285B-5FF4-4043-B8B8-418FE595F19F}"/>
    <dgm:cxn modelId="{11DBF083-8EB7-43B2-816B-EFD4CEAAE4B9}" type="presOf" srcId="{BCEFF022-E47A-45AA-A832-CDC561DC2B3A}" destId="{7B790574-D767-42FD-BF6E-15CD32970A21}" srcOrd="0" destOrd="0" presId="urn:microsoft.com/office/officeart/2005/8/layout/orgChart1"/>
    <dgm:cxn modelId="{2F17F1E8-243E-40E2-996E-632754B23298}" srcId="{3A870490-F6D1-4D38-B144-45165E6C529C}" destId="{0C096B63-86A1-465A-BD57-E4B815842687}" srcOrd="1" destOrd="0" parTransId="{721D56A3-D1E2-42BF-96E1-3C5037D801A2}" sibTransId="{F5797049-25FD-4593-8323-0FC41A0B05D2}"/>
    <dgm:cxn modelId="{3BFA601E-E5E4-4439-93DE-87440156D946}" type="presOf" srcId="{2BF62EFD-836E-4F8B-897C-E4A1CC256148}" destId="{F0349C19-BA29-4050-9A3D-54484CEC0AD4}" srcOrd="1" destOrd="0" presId="urn:microsoft.com/office/officeart/2005/8/layout/orgChart1"/>
    <dgm:cxn modelId="{9C3DFC35-C3BD-43C2-8B6F-4FB3D5E2F1D2}" srcId="{3BB15FA3-7E4C-4806-BB9A-500E0B3B3510}" destId="{481EE63F-B044-4CF8-A695-767AAB5DA7FC}" srcOrd="2" destOrd="0" parTransId="{3DCECCA9-0FC7-43BB-BCD5-ABDF8A1D8789}" sibTransId="{FF60F09F-ABB8-478E-B5A8-60B181552476}"/>
    <dgm:cxn modelId="{74A43698-8A34-4117-849C-743A919B58BE}" srcId="{0C90ABCC-0706-48D0-B138-CD7F7BB059D0}" destId="{7DD05276-BF92-4A3D-A69D-E529E8CAC268}" srcOrd="0" destOrd="0" parTransId="{28113022-4E69-45E7-84B0-1194FA6C22F1}" sibTransId="{BB8FC29E-BC19-4642-896F-337D77C01AC4}"/>
    <dgm:cxn modelId="{88EDA764-BDE4-47B3-9FBA-D6D866811423}" srcId="{3BB15FA3-7E4C-4806-BB9A-500E0B3B3510}" destId="{2BF62EFD-836E-4F8B-897C-E4A1CC256148}" srcOrd="0" destOrd="0" parTransId="{117E8B82-ECF9-4F9A-AD85-CECEC087AF2C}" sibTransId="{D2B49974-383E-4405-8AAB-03EE7DE774CC}"/>
    <dgm:cxn modelId="{8371B3DE-23E9-454C-AE82-131D8E971741}" type="presOf" srcId="{481EE63F-B044-4CF8-A695-767AAB5DA7FC}" destId="{C80082C9-A10A-40CC-AAB1-6ED4D6AF48EE}" srcOrd="1" destOrd="0" presId="urn:microsoft.com/office/officeart/2005/8/layout/orgChart1"/>
    <dgm:cxn modelId="{D95F38DD-C844-4F23-8F20-1E6F28CB23ED}" type="presOf" srcId="{FADBD561-61E2-484E-AD12-9B17BA488CEF}" destId="{54278E6B-EF80-40BE-AB4D-9A0AEC4589F2}" srcOrd="0" destOrd="0" presId="urn:microsoft.com/office/officeart/2005/8/layout/orgChart1"/>
    <dgm:cxn modelId="{9A4939C6-CE4A-4C69-AAF5-BC56CD2C1209}" type="presOf" srcId="{80A8D7CA-BDA7-4BB1-9798-56621843694C}" destId="{28D2EDF2-1D47-4D35-8F8E-5676324559ED}" srcOrd="1" destOrd="0" presId="urn:microsoft.com/office/officeart/2005/8/layout/orgChart1"/>
    <dgm:cxn modelId="{A84B312D-DD54-4378-9705-17AEB8DEC5B0}" type="presOf" srcId="{24C51B9D-656F-4D73-B71C-7B1B29664FBF}" destId="{0AE73270-F5C8-4161-9717-26BC61F51EEB}" srcOrd="0" destOrd="0" presId="urn:microsoft.com/office/officeart/2005/8/layout/orgChart1"/>
    <dgm:cxn modelId="{B733D087-E3B3-4F17-B653-1D141C6F33AE}" type="presOf" srcId="{2BF62EFD-836E-4F8B-897C-E4A1CC256148}" destId="{A471F830-56B4-4770-BC58-0F937E7C15DB}" srcOrd="0" destOrd="0" presId="urn:microsoft.com/office/officeart/2005/8/layout/orgChart1"/>
    <dgm:cxn modelId="{B725D53F-B5B3-43B0-A71D-39FA60FBD3C3}" type="presOf" srcId="{0C90ABCC-0706-48D0-B138-CD7F7BB059D0}" destId="{F3D84197-B866-41EA-BA2E-925AB01990B9}" srcOrd="1" destOrd="0" presId="urn:microsoft.com/office/officeart/2005/8/layout/orgChart1"/>
    <dgm:cxn modelId="{84CED150-6789-4821-AE45-A2DE342ED901}" type="presOf" srcId="{B19F5B76-40E7-44CC-957E-661640F28D02}" destId="{9C5941D9-B937-45D9-BAAF-E5811FA2077B}" srcOrd="0" destOrd="0" presId="urn:microsoft.com/office/officeart/2005/8/layout/orgChart1"/>
    <dgm:cxn modelId="{6AB742B4-C203-479C-8C0D-ECE7D3C0B299}" type="presOf" srcId="{0C096B63-86A1-465A-BD57-E4B815842687}" destId="{2B736142-027C-44CC-8E80-7568D557CCAB}" srcOrd="0" destOrd="0" presId="urn:microsoft.com/office/officeart/2005/8/layout/orgChart1"/>
    <dgm:cxn modelId="{39FD151A-1007-40BC-BD86-32F2F390E540}" type="presOf" srcId="{40BC3C3C-AF14-4F85-A072-4F6D0F60A98A}" destId="{D41A3ADB-4176-4A85-84F0-FA6AB7DFBE47}" srcOrd="0" destOrd="0" presId="urn:microsoft.com/office/officeart/2005/8/layout/orgChart1"/>
    <dgm:cxn modelId="{1EF73D93-F0D9-4FE7-89A1-46702DFDDC40}" srcId="{6A76FB38-F3FE-48BC-BCFE-9AB886AC0DA8}" destId="{A5F6B53E-3A16-4E5A-ABF5-BB99D6EB9096}" srcOrd="0" destOrd="0" parTransId="{153AA1C1-B232-4DCB-B242-B6C0E9052849}" sibTransId="{EF6E8830-D033-4EDA-8A47-66B75077D24D}"/>
    <dgm:cxn modelId="{11CC958C-B174-469F-A9ED-8E5C4122C94D}" type="presOf" srcId="{13C685EB-9F6F-48F8-A6BD-2BA6BF9B294A}" destId="{78DA7145-E3BB-4C66-BA3F-5C8A0B081191}" srcOrd="0" destOrd="0" presId="urn:microsoft.com/office/officeart/2005/8/layout/orgChart1"/>
    <dgm:cxn modelId="{6E796AFD-D6F9-425B-A4DD-95E310EC47CE}" type="presOf" srcId="{9DA0E150-A532-4DDE-A809-62BA45E3965E}" destId="{5D72CEE2-B362-4FBD-B88B-DC19A3480C27}" srcOrd="1" destOrd="0" presId="urn:microsoft.com/office/officeart/2005/8/layout/orgChart1"/>
    <dgm:cxn modelId="{B71A746C-22E1-4B50-BE7E-A7F95CF5BF2A}" type="presOf" srcId="{3BB15FA3-7E4C-4806-BB9A-500E0B3B3510}" destId="{8F4F0A73-9D52-4BE1-83FF-9D7183C837B9}" srcOrd="0" destOrd="0" presId="urn:microsoft.com/office/officeart/2005/8/layout/orgChart1"/>
    <dgm:cxn modelId="{5FB22A84-B90C-4B6A-A6BD-F64C9D3DFA9D}" type="presOf" srcId="{65B63AC4-12BA-431B-B5BE-9BA3077F3335}" destId="{107EAC0D-C9E4-42F4-B41F-42077C7EE6BC}" srcOrd="1" destOrd="0" presId="urn:microsoft.com/office/officeart/2005/8/layout/orgChart1"/>
    <dgm:cxn modelId="{047C6C5E-2826-4D88-AD16-4F7D2468D268}" srcId="{2BF62EFD-836E-4F8B-897C-E4A1CC256148}" destId="{40BC3C3C-AF14-4F85-A072-4F6D0F60A98A}" srcOrd="0" destOrd="0" parTransId="{B19F5B76-40E7-44CC-957E-661640F28D02}" sibTransId="{86EF415F-6A85-4E06-8B6A-F86D3C57CD45}"/>
    <dgm:cxn modelId="{C4642243-61E4-4348-8EDE-6BD1E80DE0B0}" srcId="{9DA0E150-A532-4DDE-A809-62BA45E3965E}" destId="{0C90ABCC-0706-48D0-B138-CD7F7BB059D0}" srcOrd="2" destOrd="0" parTransId="{778A92C1-CFC1-4028-A048-EE850DDCB885}" sibTransId="{9EF24352-D5E0-4917-85B1-A69F27C96B49}"/>
    <dgm:cxn modelId="{CB380559-8045-42C4-9C9F-F7A40B0691DB}" type="presOf" srcId="{2805F251-CF17-41B3-B943-4BC959ED5F9C}" destId="{81795F5F-560F-48BC-BC6E-F89F3B189D9E}" srcOrd="0" destOrd="0" presId="urn:microsoft.com/office/officeart/2005/8/layout/orgChart1"/>
    <dgm:cxn modelId="{3BEC37D3-53A5-4982-B084-1712A5F0004E}" type="presOf" srcId="{153AA1C1-B232-4DCB-B242-B6C0E9052849}" destId="{2E0DE69C-26B7-4F55-85DD-13C36149F2DE}" srcOrd="0" destOrd="0" presId="urn:microsoft.com/office/officeart/2005/8/layout/orgChart1"/>
    <dgm:cxn modelId="{F119CB9C-BDF9-4761-B1D2-DD9C564DEC89}" type="presOf" srcId="{6AC45C31-1C67-418C-AD08-51E5CF79C2E5}" destId="{9CF395DB-9801-4014-A121-F791FB066343}" srcOrd="0" destOrd="0" presId="urn:microsoft.com/office/officeart/2005/8/layout/orgChart1"/>
    <dgm:cxn modelId="{0D571F2F-2A6C-433A-B3FA-F7C088ED4611}" type="presOf" srcId="{40BC3C3C-AF14-4F85-A072-4F6D0F60A98A}" destId="{44BE6393-EA5F-4364-8521-E03D8FF6B6BF}" srcOrd="1" destOrd="0" presId="urn:microsoft.com/office/officeart/2005/8/layout/orgChart1"/>
    <dgm:cxn modelId="{866280A2-52F8-4B1E-9AC5-227EEF5A3BF6}" type="presOf" srcId="{721D56A3-D1E2-42BF-96E1-3C5037D801A2}" destId="{47FB855F-9C70-49C5-AC1A-8AD74DE1E9D7}" srcOrd="0" destOrd="0" presId="urn:microsoft.com/office/officeart/2005/8/layout/orgChart1"/>
    <dgm:cxn modelId="{317EFACE-1953-48E0-89C7-13036E08B726}" type="presOf" srcId="{A5F6B53E-3A16-4E5A-ABF5-BB99D6EB9096}" destId="{4A1E1D76-85E4-4C3D-BE92-4F59CE602E33}" srcOrd="1" destOrd="0" presId="urn:microsoft.com/office/officeart/2005/8/layout/orgChart1"/>
    <dgm:cxn modelId="{66979D77-0175-4F5D-8EC2-5FB518B5FB75}" type="presOf" srcId="{FA230D31-4416-4470-8342-6BFB95875F01}" destId="{C1635F1D-577A-41C4-8B82-3AB1CB5D131E}" srcOrd="1" destOrd="0" presId="urn:microsoft.com/office/officeart/2005/8/layout/orgChart1"/>
    <dgm:cxn modelId="{FF24AD61-46B9-4F5D-A79F-9C735407E431}" type="presOf" srcId="{FA230D31-4416-4470-8342-6BFB95875F01}" destId="{996ED306-227C-4B95-BA58-2C022BF7E373}" srcOrd="0" destOrd="0" presId="urn:microsoft.com/office/officeart/2005/8/layout/orgChart1"/>
    <dgm:cxn modelId="{5DE5F425-4876-4E05-8018-FA0D71652D46}" type="presOf" srcId="{65B63AC4-12BA-431B-B5BE-9BA3077F3335}" destId="{EAA53442-1AA8-4056-9B8C-34E5CAE8E386}" srcOrd="0" destOrd="0" presId="urn:microsoft.com/office/officeart/2005/8/layout/orgChart1"/>
    <dgm:cxn modelId="{4D50B2E1-B015-4ABE-AC8B-7FFE8E12AA66}" type="presOf" srcId="{7DD05276-BF92-4A3D-A69D-E529E8CAC268}" destId="{6A5581B6-60F7-4DBC-AA98-E9387A3836EF}" srcOrd="0" destOrd="0" presId="urn:microsoft.com/office/officeart/2005/8/layout/orgChart1"/>
    <dgm:cxn modelId="{37B8E956-2BB0-4FCF-970A-8AC48DF8416F}" type="presOf" srcId="{5DD5C18C-D675-4BCF-9F87-438203A83E6D}" destId="{CECA0572-4C7B-480F-A87B-703BFF51B522}" srcOrd="0" destOrd="0" presId="urn:microsoft.com/office/officeart/2005/8/layout/orgChart1"/>
    <dgm:cxn modelId="{BA415FDA-2637-452B-9E96-06ED20264C38}" type="presOf" srcId="{566B0426-6584-4352-85B3-366FCADF8485}" destId="{B5EF7CE7-57FE-42D0-B153-34BA23E2EA3B}" srcOrd="0" destOrd="0" presId="urn:microsoft.com/office/officeart/2005/8/layout/orgChart1"/>
    <dgm:cxn modelId="{45A47439-4464-4C3E-86AD-AFD380A28D42}" type="presOf" srcId="{3A870490-F6D1-4D38-B144-45165E6C529C}" destId="{EC274502-9F48-4C53-826E-D181F6CA159D}" srcOrd="1" destOrd="0" presId="urn:microsoft.com/office/officeart/2005/8/layout/orgChart1"/>
    <dgm:cxn modelId="{3AA8B154-CB70-489A-B30D-D1D000165A49}" srcId="{5DD5C18C-D675-4BCF-9F87-438203A83E6D}" destId="{3BB15FA3-7E4C-4806-BB9A-500E0B3B3510}" srcOrd="0" destOrd="0" parTransId="{9E2BA475-7F81-468E-A42F-73DEC0FB9772}" sibTransId="{BF0BA492-189A-4CE8-9506-46C83AA6A7E3}"/>
    <dgm:cxn modelId="{FEAB431C-7A00-42AC-BE9F-4402C94B9A6A}" type="presOf" srcId="{9DA0E150-A532-4DDE-A809-62BA45E3965E}" destId="{74DA3AEE-6B19-4BE2-8834-5CEAD644BAD5}" srcOrd="0" destOrd="0" presId="urn:microsoft.com/office/officeart/2005/8/layout/orgChart1"/>
    <dgm:cxn modelId="{E349E404-049E-450E-B49A-A66EBC655A95}" srcId="{9DA0E150-A532-4DDE-A809-62BA45E3965E}" destId="{FA230D31-4416-4470-8342-6BFB95875F01}" srcOrd="4" destOrd="0" parTransId="{13C685EB-9F6F-48F8-A6BD-2BA6BF9B294A}" sibTransId="{0E401493-833A-4544-AC36-9125BBA5C7EE}"/>
    <dgm:cxn modelId="{18B22FDE-7E15-4EB1-95FC-CBDDBA316C1A}" type="presOf" srcId="{117E8B82-ECF9-4F9A-AD85-CECEC087AF2C}" destId="{46969A4E-FA33-459D-B230-D2925AC840FD}" srcOrd="0" destOrd="0" presId="urn:microsoft.com/office/officeart/2005/8/layout/orgChart1"/>
    <dgm:cxn modelId="{C1511A0B-46B9-4BBA-84E8-999F27BF31DE}" srcId="{9DA0E150-A532-4DDE-A809-62BA45E3965E}" destId="{3A870490-F6D1-4D38-B144-45165E6C529C}" srcOrd="0" destOrd="0" parTransId="{BCEFF022-E47A-45AA-A832-CDC561DC2B3A}" sibTransId="{D08CB7FC-C6AB-4D2C-B3EA-885AA8EFE273}"/>
    <dgm:cxn modelId="{455D5052-ECB3-4D12-8C95-3405109D0B1A}" type="presOf" srcId="{3BB15FA3-7E4C-4806-BB9A-500E0B3B3510}" destId="{E88DEB0D-26F4-4A5B-9803-5490688F7B7B}" srcOrd="1" destOrd="0" presId="urn:microsoft.com/office/officeart/2005/8/layout/orgChart1"/>
    <dgm:cxn modelId="{9983632A-E524-4247-97BA-9BF6A6912C34}" srcId="{3A870490-F6D1-4D38-B144-45165E6C529C}" destId="{80A8D7CA-BDA7-4BB1-9798-56621843694C}" srcOrd="0" destOrd="0" parTransId="{24C51B9D-656F-4D73-B71C-7B1B29664FBF}" sibTransId="{884C518D-E6CD-4241-BC6C-850CD0719A85}"/>
    <dgm:cxn modelId="{ABB5A8EE-5776-4C11-9F46-22F9028AD0B4}" type="presOf" srcId="{481EE63F-B044-4CF8-A695-767AAB5DA7FC}" destId="{BDFD14F5-772B-41BB-9E6C-A0FD6B19CE5C}" srcOrd="0" destOrd="0" presId="urn:microsoft.com/office/officeart/2005/8/layout/orgChart1"/>
    <dgm:cxn modelId="{CAD628FF-1FF5-495D-A39F-2997BCE7DE2C}" srcId="{3BB15FA3-7E4C-4806-BB9A-500E0B3B3510}" destId="{9DA0E150-A532-4DDE-A809-62BA45E3965E}" srcOrd="1" destOrd="0" parTransId="{FADBD561-61E2-484E-AD12-9B17BA488CEF}" sibTransId="{A2881E14-28FF-48DA-B33A-8AD0E1E03BB2}"/>
    <dgm:cxn modelId="{A94DAE54-6268-4FE7-BA22-18CDE8F53390}" type="presOf" srcId="{6A76FB38-F3FE-48BC-BCFE-9AB886AC0DA8}" destId="{D1C92524-6107-4F1E-B7E1-200738CFA935}" srcOrd="0" destOrd="0" presId="urn:microsoft.com/office/officeart/2005/8/layout/orgChart1"/>
    <dgm:cxn modelId="{967DC1F3-21ED-45DE-9278-A8A39345272D}" srcId="{9DA0E150-A532-4DDE-A809-62BA45E3965E}" destId="{6A76FB38-F3FE-48BC-BCFE-9AB886AC0DA8}" srcOrd="3" destOrd="0" parTransId="{2805F251-CF17-41B3-B943-4BC959ED5F9C}" sibTransId="{2F7A858A-909E-4785-B27C-801B3CF30981}"/>
    <dgm:cxn modelId="{A35AC642-56BC-4403-BAC9-252741DC2442}" type="presOf" srcId="{0C096B63-86A1-465A-BD57-E4B815842687}" destId="{F3AA547C-706A-4E23-90C1-FB294DE93F7C}" srcOrd="1" destOrd="0" presId="urn:microsoft.com/office/officeart/2005/8/layout/orgChart1"/>
    <dgm:cxn modelId="{7A1BD7A2-CAF7-4499-A2B2-FD6CB58C3E61}" type="presOf" srcId="{A5F6B53E-3A16-4E5A-ABF5-BB99D6EB9096}" destId="{77061510-4D80-430B-AB2B-30ACB32B488A}" srcOrd="0" destOrd="0" presId="urn:microsoft.com/office/officeart/2005/8/layout/orgChart1"/>
    <dgm:cxn modelId="{83CA610F-FD6C-4A6E-9FD5-6A946FC3BFE1}" type="presParOf" srcId="{CECA0572-4C7B-480F-A87B-703BFF51B522}" destId="{111349A7-BA23-40F3-BFA9-5E96EEF5B827}" srcOrd="0" destOrd="0" presId="urn:microsoft.com/office/officeart/2005/8/layout/orgChart1"/>
    <dgm:cxn modelId="{508F7743-F3AB-4E48-AE9C-7FD78D665387}" type="presParOf" srcId="{111349A7-BA23-40F3-BFA9-5E96EEF5B827}" destId="{2E4E5ACE-F6ED-42BD-8728-33E676A321BB}" srcOrd="0" destOrd="0" presId="urn:microsoft.com/office/officeart/2005/8/layout/orgChart1"/>
    <dgm:cxn modelId="{EC9834BD-75C5-4CD4-AE6D-920DB4C3D56B}" type="presParOf" srcId="{2E4E5ACE-F6ED-42BD-8728-33E676A321BB}" destId="{8F4F0A73-9D52-4BE1-83FF-9D7183C837B9}" srcOrd="0" destOrd="0" presId="urn:microsoft.com/office/officeart/2005/8/layout/orgChart1"/>
    <dgm:cxn modelId="{F7907434-3E06-468E-ADF0-7567ACAE2D16}" type="presParOf" srcId="{2E4E5ACE-F6ED-42BD-8728-33E676A321BB}" destId="{E88DEB0D-26F4-4A5B-9803-5490688F7B7B}" srcOrd="1" destOrd="0" presId="urn:microsoft.com/office/officeart/2005/8/layout/orgChart1"/>
    <dgm:cxn modelId="{AA17A90F-F779-452A-8ECC-C9D739F24CD6}" type="presParOf" srcId="{111349A7-BA23-40F3-BFA9-5E96EEF5B827}" destId="{56038076-1114-4946-A3D6-C806992EB8F8}" srcOrd="1" destOrd="0" presId="urn:microsoft.com/office/officeart/2005/8/layout/orgChart1"/>
    <dgm:cxn modelId="{B4E9B717-D985-45D2-AB54-B3FC1DB05B77}" type="presParOf" srcId="{56038076-1114-4946-A3D6-C806992EB8F8}" destId="{46969A4E-FA33-459D-B230-D2925AC840FD}" srcOrd="0" destOrd="0" presId="urn:microsoft.com/office/officeart/2005/8/layout/orgChart1"/>
    <dgm:cxn modelId="{609D87BF-8CC5-460D-A2D7-15DA61F7BBA3}" type="presParOf" srcId="{56038076-1114-4946-A3D6-C806992EB8F8}" destId="{F9267410-2DDC-4430-8F30-00B4EAD323AD}" srcOrd="1" destOrd="0" presId="urn:microsoft.com/office/officeart/2005/8/layout/orgChart1"/>
    <dgm:cxn modelId="{8A770CD7-952D-44E1-B9E5-A79426EC7276}" type="presParOf" srcId="{F9267410-2DDC-4430-8F30-00B4EAD323AD}" destId="{2A152189-37B4-43F6-AB65-BC93A7250D70}" srcOrd="0" destOrd="0" presId="urn:microsoft.com/office/officeart/2005/8/layout/orgChart1"/>
    <dgm:cxn modelId="{EF76EA3D-25B4-4A39-8D48-7D5AE0DF5CD6}" type="presParOf" srcId="{2A152189-37B4-43F6-AB65-BC93A7250D70}" destId="{A471F830-56B4-4770-BC58-0F937E7C15DB}" srcOrd="0" destOrd="0" presId="urn:microsoft.com/office/officeart/2005/8/layout/orgChart1"/>
    <dgm:cxn modelId="{D920DB5F-00F2-48F6-AFF1-C1C5E5ECC138}" type="presParOf" srcId="{2A152189-37B4-43F6-AB65-BC93A7250D70}" destId="{F0349C19-BA29-4050-9A3D-54484CEC0AD4}" srcOrd="1" destOrd="0" presId="urn:microsoft.com/office/officeart/2005/8/layout/orgChart1"/>
    <dgm:cxn modelId="{087F7D64-AD20-47EF-96AB-DC3E51D4052F}" type="presParOf" srcId="{F9267410-2DDC-4430-8F30-00B4EAD323AD}" destId="{F4E92A09-D34F-47F7-9F10-683FB123BFF0}" srcOrd="1" destOrd="0" presId="urn:microsoft.com/office/officeart/2005/8/layout/orgChart1"/>
    <dgm:cxn modelId="{B77B4895-B35A-4B08-93C8-6AC247964B12}" type="presParOf" srcId="{F9267410-2DDC-4430-8F30-00B4EAD323AD}" destId="{EC80FC9C-BBB8-4662-972E-53CF8557D540}" srcOrd="2" destOrd="0" presId="urn:microsoft.com/office/officeart/2005/8/layout/orgChart1"/>
    <dgm:cxn modelId="{BBD3FE63-4F98-4476-9F16-9C373F85292D}" type="presParOf" srcId="{EC80FC9C-BBB8-4662-972E-53CF8557D540}" destId="{9C5941D9-B937-45D9-BAAF-E5811FA2077B}" srcOrd="0" destOrd="0" presId="urn:microsoft.com/office/officeart/2005/8/layout/orgChart1"/>
    <dgm:cxn modelId="{F1422D8D-3EF7-4ED0-B242-76ABE24632E6}" type="presParOf" srcId="{EC80FC9C-BBB8-4662-972E-53CF8557D540}" destId="{42C5078D-C8DB-4034-ACEE-760A7A0075DE}" srcOrd="1" destOrd="0" presId="urn:microsoft.com/office/officeart/2005/8/layout/orgChart1"/>
    <dgm:cxn modelId="{75BB42AD-0D8B-4FB1-B50E-20E385BA0526}" type="presParOf" srcId="{42C5078D-C8DB-4034-ACEE-760A7A0075DE}" destId="{0FE6D94D-2C2F-4FA6-A438-2290D7AF47D8}" srcOrd="0" destOrd="0" presId="urn:microsoft.com/office/officeart/2005/8/layout/orgChart1"/>
    <dgm:cxn modelId="{758D5B3B-FA08-42B1-ABAD-B8B3D81B96C7}" type="presParOf" srcId="{0FE6D94D-2C2F-4FA6-A438-2290D7AF47D8}" destId="{D41A3ADB-4176-4A85-84F0-FA6AB7DFBE47}" srcOrd="0" destOrd="0" presId="urn:microsoft.com/office/officeart/2005/8/layout/orgChart1"/>
    <dgm:cxn modelId="{A48B90F3-4289-48FD-B909-37EAD0378E2F}" type="presParOf" srcId="{0FE6D94D-2C2F-4FA6-A438-2290D7AF47D8}" destId="{44BE6393-EA5F-4364-8521-E03D8FF6B6BF}" srcOrd="1" destOrd="0" presId="urn:microsoft.com/office/officeart/2005/8/layout/orgChart1"/>
    <dgm:cxn modelId="{54137861-663F-447D-9A82-54FC39B0269B}" type="presParOf" srcId="{42C5078D-C8DB-4034-ACEE-760A7A0075DE}" destId="{F48A7D98-2504-4431-BC3B-E0F9BF2636A5}" srcOrd="1" destOrd="0" presId="urn:microsoft.com/office/officeart/2005/8/layout/orgChart1"/>
    <dgm:cxn modelId="{05306FCB-97AE-45CA-9B7E-F1F005C9E797}" type="presParOf" srcId="{42C5078D-C8DB-4034-ACEE-760A7A0075DE}" destId="{2AE795DA-EC38-488E-AC97-56CA54AF1311}" srcOrd="2" destOrd="0" presId="urn:microsoft.com/office/officeart/2005/8/layout/orgChart1"/>
    <dgm:cxn modelId="{149D8A7A-6EBF-40CB-BE29-575DD601CFB9}" type="presParOf" srcId="{56038076-1114-4946-A3D6-C806992EB8F8}" destId="{54278E6B-EF80-40BE-AB4D-9A0AEC4589F2}" srcOrd="2" destOrd="0" presId="urn:microsoft.com/office/officeart/2005/8/layout/orgChart1"/>
    <dgm:cxn modelId="{9FF39446-8470-4B9D-A30E-CEBAF2DB93E5}" type="presParOf" srcId="{56038076-1114-4946-A3D6-C806992EB8F8}" destId="{64C20FB3-E136-485A-AE95-3FC5DA6FE174}" srcOrd="3" destOrd="0" presId="urn:microsoft.com/office/officeart/2005/8/layout/orgChart1"/>
    <dgm:cxn modelId="{677C0903-3B62-4E9B-BB55-CF59CC794D34}" type="presParOf" srcId="{64C20FB3-E136-485A-AE95-3FC5DA6FE174}" destId="{028E0281-5AEF-4B2E-B515-EC90B8A72506}" srcOrd="0" destOrd="0" presId="urn:microsoft.com/office/officeart/2005/8/layout/orgChart1"/>
    <dgm:cxn modelId="{87A82BD4-F200-4181-A475-B4F7EB04D1B0}" type="presParOf" srcId="{028E0281-5AEF-4B2E-B515-EC90B8A72506}" destId="{74DA3AEE-6B19-4BE2-8834-5CEAD644BAD5}" srcOrd="0" destOrd="0" presId="urn:microsoft.com/office/officeart/2005/8/layout/orgChart1"/>
    <dgm:cxn modelId="{925964FC-E978-433B-A17B-AB5E7DF68AC9}" type="presParOf" srcId="{028E0281-5AEF-4B2E-B515-EC90B8A72506}" destId="{5D72CEE2-B362-4FBD-B88B-DC19A3480C27}" srcOrd="1" destOrd="0" presId="urn:microsoft.com/office/officeart/2005/8/layout/orgChart1"/>
    <dgm:cxn modelId="{71E7CD63-1E9F-48FA-8ECB-B490734D1EE4}" type="presParOf" srcId="{64C20FB3-E136-485A-AE95-3FC5DA6FE174}" destId="{B34C3D7B-2FE0-44DF-A794-F225A35933A0}" srcOrd="1" destOrd="0" presId="urn:microsoft.com/office/officeart/2005/8/layout/orgChart1"/>
    <dgm:cxn modelId="{9D5FF5FA-DBBD-4B56-B64F-B221F2B9AC9E}" type="presParOf" srcId="{B34C3D7B-2FE0-44DF-A794-F225A35933A0}" destId="{7B790574-D767-42FD-BF6E-15CD32970A21}" srcOrd="0" destOrd="0" presId="urn:microsoft.com/office/officeart/2005/8/layout/orgChart1"/>
    <dgm:cxn modelId="{A1A79FC9-C807-47DE-9342-0707133B9FDD}" type="presParOf" srcId="{B34C3D7B-2FE0-44DF-A794-F225A35933A0}" destId="{BC960400-4DD5-4299-BDEE-A76EA78D00A1}" srcOrd="1" destOrd="0" presId="urn:microsoft.com/office/officeart/2005/8/layout/orgChart1"/>
    <dgm:cxn modelId="{9976F5BA-005B-4720-89C3-51782118A9FA}" type="presParOf" srcId="{BC960400-4DD5-4299-BDEE-A76EA78D00A1}" destId="{1190E970-5197-4C3D-BA4A-D20BAB57D449}" srcOrd="0" destOrd="0" presId="urn:microsoft.com/office/officeart/2005/8/layout/orgChart1"/>
    <dgm:cxn modelId="{B3F7E30A-D7E0-4537-823E-5B41EDA1BE6C}" type="presParOf" srcId="{1190E970-5197-4C3D-BA4A-D20BAB57D449}" destId="{75002E1E-CA87-4041-BC03-0D734A878C20}" srcOrd="0" destOrd="0" presId="urn:microsoft.com/office/officeart/2005/8/layout/orgChart1"/>
    <dgm:cxn modelId="{B7B5879B-3AB6-4B0C-A722-C1149A1834D8}" type="presParOf" srcId="{1190E970-5197-4C3D-BA4A-D20BAB57D449}" destId="{EC274502-9F48-4C53-826E-D181F6CA159D}" srcOrd="1" destOrd="0" presId="urn:microsoft.com/office/officeart/2005/8/layout/orgChart1"/>
    <dgm:cxn modelId="{F0799DB2-31FE-4561-A8A8-FCC6F0FDE490}" type="presParOf" srcId="{BC960400-4DD5-4299-BDEE-A76EA78D00A1}" destId="{D7869123-87BD-4601-A2DB-616E437A08A9}" srcOrd="1" destOrd="0" presId="urn:microsoft.com/office/officeart/2005/8/layout/orgChart1"/>
    <dgm:cxn modelId="{8E4CF980-F627-4AFF-8311-E419C06C7DE8}" type="presParOf" srcId="{BC960400-4DD5-4299-BDEE-A76EA78D00A1}" destId="{FECCA5BC-9BC3-4491-A692-44F647A4C78B}" srcOrd="2" destOrd="0" presId="urn:microsoft.com/office/officeart/2005/8/layout/orgChart1"/>
    <dgm:cxn modelId="{2BECB98D-E352-42E0-9F57-3DF7D21D7C99}" type="presParOf" srcId="{FECCA5BC-9BC3-4491-A692-44F647A4C78B}" destId="{0AE73270-F5C8-4161-9717-26BC61F51EEB}" srcOrd="0" destOrd="0" presId="urn:microsoft.com/office/officeart/2005/8/layout/orgChart1"/>
    <dgm:cxn modelId="{F0C746E7-5C72-46BD-9DB0-D946CAEB0E41}" type="presParOf" srcId="{FECCA5BC-9BC3-4491-A692-44F647A4C78B}" destId="{92728A8A-25D6-4299-9BE2-9775AC33F87B}" srcOrd="1" destOrd="0" presId="urn:microsoft.com/office/officeart/2005/8/layout/orgChart1"/>
    <dgm:cxn modelId="{B35F7D64-1A48-4933-AD69-B2F76070A7BD}" type="presParOf" srcId="{92728A8A-25D6-4299-9BE2-9775AC33F87B}" destId="{649E77F3-EA5C-40DA-BEB5-831A497BEAA5}" srcOrd="0" destOrd="0" presId="urn:microsoft.com/office/officeart/2005/8/layout/orgChart1"/>
    <dgm:cxn modelId="{AE606326-66F7-439A-B795-97DA5D7C9498}" type="presParOf" srcId="{649E77F3-EA5C-40DA-BEB5-831A497BEAA5}" destId="{BB3CB5E9-21FB-44E1-AFC7-D14FDE71984E}" srcOrd="0" destOrd="0" presId="urn:microsoft.com/office/officeart/2005/8/layout/orgChart1"/>
    <dgm:cxn modelId="{95A75524-6C90-48D3-8D5E-E830ECD64A73}" type="presParOf" srcId="{649E77F3-EA5C-40DA-BEB5-831A497BEAA5}" destId="{28D2EDF2-1D47-4D35-8F8E-5676324559ED}" srcOrd="1" destOrd="0" presId="urn:microsoft.com/office/officeart/2005/8/layout/orgChart1"/>
    <dgm:cxn modelId="{5471057A-800F-4561-B1C0-529A2AB4E5BA}" type="presParOf" srcId="{92728A8A-25D6-4299-9BE2-9775AC33F87B}" destId="{16B22352-F33E-4D80-837D-FCD9A054B229}" srcOrd="1" destOrd="0" presId="urn:microsoft.com/office/officeart/2005/8/layout/orgChart1"/>
    <dgm:cxn modelId="{66DEF327-E9F9-4D78-BB08-A6CB007FCC41}" type="presParOf" srcId="{92728A8A-25D6-4299-9BE2-9775AC33F87B}" destId="{C58E07BC-35A4-46AF-A0AA-9AEBD36A383E}" srcOrd="2" destOrd="0" presId="urn:microsoft.com/office/officeart/2005/8/layout/orgChart1"/>
    <dgm:cxn modelId="{066F84A3-4A29-45C0-B710-3193529D6BEB}" type="presParOf" srcId="{FECCA5BC-9BC3-4491-A692-44F647A4C78B}" destId="{47FB855F-9C70-49C5-AC1A-8AD74DE1E9D7}" srcOrd="2" destOrd="0" presId="urn:microsoft.com/office/officeart/2005/8/layout/orgChart1"/>
    <dgm:cxn modelId="{F92A3AB0-863D-44EA-BF34-391D2689629D}" type="presParOf" srcId="{FECCA5BC-9BC3-4491-A692-44F647A4C78B}" destId="{69AA345C-6FD5-450F-9FC9-0ECC0EDFFADA}" srcOrd="3" destOrd="0" presId="urn:microsoft.com/office/officeart/2005/8/layout/orgChart1"/>
    <dgm:cxn modelId="{8A20D65C-6AE4-4CAD-A277-558167122754}" type="presParOf" srcId="{69AA345C-6FD5-450F-9FC9-0ECC0EDFFADA}" destId="{16F17254-BEA7-45CE-B383-C8D29CFAAF94}" srcOrd="0" destOrd="0" presId="urn:microsoft.com/office/officeart/2005/8/layout/orgChart1"/>
    <dgm:cxn modelId="{075B4758-A031-46ED-96BA-71F9C3CD888B}" type="presParOf" srcId="{16F17254-BEA7-45CE-B383-C8D29CFAAF94}" destId="{2B736142-027C-44CC-8E80-7568D557CCAB}" srcOrd="0" destOrd="0" presId="urn:microsoft.com/office/officeart/2005/8/layout/orgChart1"/>
    <dgm:cxn modelId="{657B3D00-C9FD-460D-B645-23F794668E2E}" type="presParOf" srcId="{16F17254-BEA7-45CE-B383-C8D29CFAAF94}" destId="{F3AA547C-706A-4E23-90C1-FB294DE93F7C}" srcOrd="1" destOrd="0" presId="urn:microsoft.com/office/officeart/2005/8/layout/orgChart1"/>
    <dgm:cxn modelId="{12ECFFB5-6FBF-4DDF-88CA-335ECC3E65EB}" type="presParOf" srcId="{69AA345C-6FD5-450F-9FC9-0ECC0EDFFADA}" destId="{FD6C714C-B79C-4622-9EF4-FBCC0825824E}" srcOrd="1" destOrd="0" presId="urn:microsoft.com/office/officeart/2005/8/layout/orgChart1"/>
    <dgm:cxn modelId="{D6C69184-736B-48DE-8537-EEEB1256EDB9}" type="presParOf" srcId="{69AA345C-6FD5-450F-9FC9-0ECC0EDFFADA}" destId="{F0B254A8-5F50-4F8D-B40F-FF795FE23835}" srcOrd="2" destOrd="0" presId="urn:microsoft.com/office/officeart/2005/8/layout/orgChart1"/>
    <dgm:cxn modelId="{6FBD4D80-C64C-45A7-8EB5-399112882F33}" type="presParOf" srcId="{B34C3D7B-2FE0-44DF-A794-F225A35933A0}" destId="{B5EF7CE7-57FE-42D0-B153-34BA23E2EA3B}" srcOrd="2" destOrd="0" presId="urn:microsoft.com/office/officeart/2005/8/layout/orgChart1"/>
    <dgm:cxn modelId="{5D5498CC-E9CB-498C-A406-5B1D490346E4}" type="presParOf" srcId="{B34C3D7B-2FE0-44DF-A794-F225A35933A0}" destId="{2079DAC4-F8BA-4D51-A525-CB50B719CD7A}" srcOrd="3" destOrd="0" presId="urn:microsoft.com/office/officeart/2005/8/layout/orgChart1"/>
    <dgm:cxn modelId="{89C1A1B4-A577-4859-ABA7-F05388B7D6E0}" type="presParOf" srcId="{2079DAC4-F8BA-4D51-A525-CB50B719CD7A}" destId="{704C83FC-6D1D-43ED-A0AF-238AA94DE7DE}" srcOrd="0" destOrd="0" presId="urn:microsoft.com/office/officeart/2005/8/layout/orgChart1"/>
    <dgm:cxn modelId="{A54AE202-B082-4061-8A19-0CA9DBAEBFA8}" type="presParOf" srcId="{704C83FC-6D1D-43ED-A0AF-238AA94DE7DE}" destId="{EAA53442-1AA8-4056-9B8C-34E5CAE8E386}" srcOrd="0" destOrd="0" presId="urn:microsoft.com/office/officeart/2005/8/layout/orgChart1"/>
    <dgm:cxn modelId="{7CFA1583-F1CE-4CA4-B4FF-CCD8F7F8939A}" type="presParOf" srcId="{704C83FC-6D1D-43ED-A0AF-238AA94DE7DE}" destId="{107EAC0D-C9E4-42F4-B41F-42077C7EE6BC}" srcOrd="1" destOrd="0" presId="urn:microsoft.com/office/officeart/2005/8/layout/orgChart1"/>
    <dgm:cxn modelId="{D66F247F-1CE4-4F38-BE88-F8C6620F1B1D}" type="presParOf" srcId="{2079DAC4-F8BA-4D51-A525-CB50B719CD7A}" destId="{D3FEDE03-CD22-48F4-B659-DCAFCEE164E0}" srcOrd="1" destOrd="0" presId="urn:microsoft.com/office/officeart/2005/8/layout/orgChart1"/>
    <dgm:cxn modelId="{C2A94808-1F89-41FA-9F97-807E1C3BD288}" type="presParOf" srcId="{2079DAC4-F8BA-4D51-A525-CB50B719CD7A}" destId="{9BC64A22-E94C-4033-AE56-AFF8F2211185}" srcOrd="2" destOrd="0" presId="urn:microsoft.com/office/officeart/2005/8/layout/orgChart1"/>
    <dgm:cxn modelId="{3CDE58E1-3F17-4BC2-88D9-CA00CCE0C50C}" type="presParOf" srcId="{B34C3D7B-2FE0-44DF-A794-F225A35933A0}" destId="{971E5400-8116-4E59-8A88-BF5EC6CCE4EC}" srcOrd="4" destOrd="0" presId="urn:microsoft.com/office/officeart/2005/8/layout/orgChart1"/>
    <dgm:cxn modelId="{B93AFEDC-8193-4678-B718-0B49B86C4088}" type="presParOf" srcId="{B34C3D7B-2FE0-44DF-A794-F225A35933A0}" destId="{843CBD96-7E92-49D9-B1D2-08E149280520}" srcOrd="5" destOrd="0" presId="urn:microsoft.com/office/officeart/2005/8/layout/orgChart1"/>
    <dgm:cxn modelId="{693184BE-1FAD-498F-A6CC-403AEECE44AB}" type="presParOf" srcId="{843CBD96-7E92-49D9-B1D2-08E149280520}" destId="{DF2718E5-C27E-4343-8CD2-35BCC9335FC4}" srcOrd="0" destOrd="0" presId="urn:microsoft.com/office/officeart/2005/8/layout/orgChart1"/>
    <dgm:cxn modelId="{0E904AC0-BD4A-4DED-9595-E6925346D269}" type="presParOf" srcId="{DF2718E5-C27E-4343-8CD2-35BCC9335FC4}" destId="{B5C57013-37E9-44EB-99D3-3C1977B271BA}" srcOrd="0" destOrd="0" presId="urn:microsoft.com/office/officeart/2005/8/layout/orgChart1"/>
    <dgm:cxn modelId="{14545396-BCCE-4080-AA2E-7E409DDE4140}" type="presParOf" srcId="{DF2718E5-C27E-4343-8CD2-35BCC9335FC4}" destId="{F3D84197-B866-41EA-BA2E-925AB01990B9}" srcOrd="1" destOrd="0" presId="urn:microsoft.com/office/officeart/2005/8/layout/orgChart1"/>
    <dgm:cxn modelId="{180F0FF3-7999-4973-8667-6CBE0AB09F8D}" type="presParOf" srcId="{843CBD96-7E92-49D9-B1D2-08E149280520}" destId="{CBE9706C-F909-4021-8D80-59099588BDF9}" srcOrd="1" destOrd="0" presId="urn:microsoft.com/office/officeart/2005/8/layout/orgChart1"/>
    <dgm:cxn modelId="{93B42E4D-830E-45D5-AAC0-1E13F4498ADF}" type="presParOf" srcId="{843CBD96-7E92-49D9-B1D2-08E149280520}" destId="{30A43828-405E-414C-BD23-68A06AFD172C}" srcOrd="2" destOrd="0" presId="urn:microsoft.com/office/officeart/2005/8/layout/orgChart1"/>
    <dgm:cxn modelId="{3C4EC15D-7E5B-4540-A378-CF7FD45A8FAB}" type="presParOf" srcId="{30A43828-405E-414C-BD23-68A06AFD172C}" destId="{A35CFE84-584B-43D5-BBDA-FCEC9F7428F5}" srcOrd="0" destOrd="0" presId="urn:microsoft.com/office/officeart/2005/8/layout/orgChart1"/>
    <dgm:cxn modelId="{C52F9B2D-E2A8-462D-AEEA-39E7D01BE593}" type="presParOf" srcId="{30A43828-405E-414C-BD23-68A06AFD172C}" destId="{4723D9D0-6178-4A87-B365-9C9012476B3B}" srcOrd="1" destOrd="0" presId="urn:microsoft.com/office/officeart/2005/8/layout/orgChart1"/>
    <dgm:cxn modelId="{B37E1C5F-BF17-49A1-90CC-FAF56EADE86F}" type="presParOf" srcId="{4723D9D0-6178-4A87-B365-9C9012476B3B}" destId="{4C01F0FD-5E0C-42FA-82EC-A287990DC1CC}" srcOrd="0" destOrd="0" presId="urn:microsoft.com/office/officeart/2005/8/layout/orgChart1"/>
    <dgm:cxn modelId="{625A2D3B-B2CF-414A-8913-2B3470619409}" type="presParOf" srcId="{4C01F0FD-5E0C-42FA-82EC-A287990DC1CC}" destId="{6A5581B6-60F7-4DBC-AA98-E9387A3836EF}" srcOrd="0" destOrd="0" presId="urn:microsoft.com/office/officeart/2005/8/layout/orgChart1"/>
    <dgm:cxn modelId="{3585948F-C696-4218-B66C-2AF8DDCF5C29}" type="presParOf" srcId="{4C01F0FD-5E0C-42FA-82EC-A287990DC1CC}" destId="{FB6D6E51-1F19-4FCE-85E0-5C0B939BC472}" srcOrd="1" destOrd="0" presId="urn:microsoft.com/office/officeart/2005/8/layout/orgChart1"/>
    <dgm:cxn modelId="{20C8D41D-1E95-4484-8CE5-F8E94FB6CAE0}" type="presParOf" srcId="{4723D9D0-6178-4A87-B365-9C9012476B3B}" destId="{845331F7-0061-4504-9B71-3E966368B6F7}" srcOrd="1" destOrd="0" presId="urn:microsoft.com/office/officeart/2005/8/layout/orgChart1"/>
    <dgm:cxn modelId="{92B4DA04-48F4-467F-A385-3249BC692CC8}" type="presParOf" srcId="{4723D9D0-6178-4A87-B365-9C9012476B3B}" destId="{02D6E22E-7206-41D5-9F31-5008BAE40A0A}" srcOrd="2" destOrd="0" presId="urn:microsoft.com/office/officeart/2005/8/layout/orgChart1"/>
    <dgm:cxn modelId="{0131DB14-702A-4E1F-857B-A0E907FDD143}" type="presParOf" srcId="{B34C3D7B-2FE0-44DF-A794-F225A35933A0}" destId="{81795F5F-560F-48BC-BC6E-F89F3B189D9E}" srcOrd="6" destOrd="0" presId="urn:microsoft.com/office/officeart/2005/8/layout/orgChart1"/>
    <dgm:cxn modelId="{E64E3AFA-DAEC-4D2D-876B-4E54AA213E06}" type="presParOf" srcId="{B34C3D7B-2FE0-44DF-A794-F225A35933A0}" destId="{F7119011-0BAB-4D59-8588-0A0A23FC15DE}" srcOrd="7" destOrd="0" presId="urn:microsoft.com/office/officeart/2005/8/layout/orgChart1"/>
    <dgm:cxn modelId="{1B5D3DD6-6ABB-4439-8285-CEEEEFFA84CD}" type="presParOf" srcId="{F7119011-0BAB-4D59-8588-0A0A23FC15DE}" destId="{385C45EE-E86C-42CD-BADD-089EC36CE535}" srcOrd="0" destOrd="0" presId="urn:microsoft.com/office/officeart/2005/8/layout/orgChart1"/>
    <dgm:cxn modelId="{CDD58A34-3D85-4988-B400-2D1429D4EE93}" type="presParOf" srcId="{385C45EE-E86C-42CD-BADD-089EC36CE535}" destId="{D1C92524-6107-4F1E-B7E1-200738CFA935}" srcOrd="0" destOrd="0" presId="urn:microsoft.com/office/officeart/2005/8/layout/orgChart1"/>
    <dgm:cxn modelId="{2EA6C0C0-C16E-408A-A592-D9BD890AAF23}" type="presParOf" srcId="{385C45EE-E86C-42CD-BADD-089EC36CE535}" destId="{3786DD76-6CD9-44A3-974D-634CFADD3290}" srcOrd="1" destOrd="0" presId="urn:microsoft.com/office/officeart/2005/8/layout/orgChart1"/>
    <dgm:cxn modelId="{85320A53-4AC5-459D-8063-4D644DC1BC18}" type="presParOf" srcId="{F7119011-0BAB-4D59-8588-0A0A23FC15DE}" destId="{2D338206-7EC7-4AE9-9DD0-069CEB13286B}" srcOrd="1" destOrd="0" presId="urn:microsoft.com/office/officeart/2005/8/layout/orgChart1"/>
    <dgm:cxn modelId="{10523845-8AA8-4169-950F-7266062A217C}" type="presParOf" srcId="{F7119011-0BAB-4D59-8588-0A0A23FC15DE}" destId="{836E0285-86BC-4225-841C-E8F9E8394534}" srcOrd="2" destOrd="0" presId="urn:microsoft.com/office/officeart/2005/8/layout/orgChart1"/>
    <dgm:cxn modelId="{8A33F52E-7582-411B-A31C-1FF357BD8AAF}" type="presParOf" srcId="{836E0285-86BC-4225-841C-E8F9E8394534}" destId="{2E0DE69C-26B7-4F55-85DD-13C36149F2DE}" srcOrd="0" destOrd="0" presId="urn:microsoft.com/office/officeart/2005/8/layout/orgChart1"/>
    <dgm:cxn modelId="{465C68A9-B2CF-471B-89D3-C823111B6578}" type="presParOf" srcId="{836E0285-86BC-4225-841C-E8F9E8394534}" destId="{1AC7216B-710A-44BD-9B9E-F4279311EC56}" srcOrd="1" destOrd="0" presId="urn:microsoft.com/office/officeart/2005/8/layout/orgChart1"/>
    <dgm:cxn modelId="{11C24EF3-CE23-4699-A53E-7FC10C9F9003}" type="presParOf" srcId="{1AC7216B-710A-44BD-9B9E-F4279311EC56}" destId="{691F0310-BABD-443A-9D0D-CB814C0B03F4}" srcOrd="0" destOrd="0" presId="urn:microsoft.com/office/officeart/2005/8/layout/orgChart1"/>
    <dgm:cxn modelId="{BE006AA6-8046-4C8A-B45B-8F686D878E86}" type="presParOf" srcId="{691F0310-BABD-443A-9D0D-CB814C0B03F4}" destId="{77061510-4D80-430B-AB2B-30ACB32B488A}" srcOrd="0" destOrd="0" presId="urn:microsoft.com/office/officeart/2005/8/layout/orgChart1"/>
    <dgm:cxn modelId="{BCEC56A0-3833-4738-A0C9-69784100ED12}" type="presParOf" srcId="{691F0310-BABD-443A-9D0D-CB814C0B03F4}" destId="{4A1E1D76-85E4-4C3D-BE92-4F59CE602E33}" srcOrd="1" destOrd="0" presId="urn:microsoft.com/office/officeart/2005/8/layout/orgChart1"/>
    <dgm:cxn modelId="{521D08BF-3840-4E83-BB17-C43BF154B4C5}" type="presParOf" srcId="{1AC7216B-710A-44BD-9B9E-F4279311EC56}" destId="{66676C72-6180-448D-AFEB-F86129B0CA4F}" srcOrd="1" destOrd="0" presId="urn:microsoft.com/office/officeart/2005/8/layout/orgChart1"/>
    <dgm:cxn modelId="{2EA9FCCC-5630-4150-9351-089C2A5C532F}" type="presParOf" srcId="{1AC7216B-710A-44BD-9B9E-F4279311EC56}" destId="{9F5E744A-E8DE-4D65-8217-1EE48A7EE8C0}" srcOrd="2" destOrd="0" presId="urn:microsoft.com/office/officeart/2005/8/layout/orgChart1"/>
    <dgm:cxn modelId="{364C12D6-E786-4E03-86E9-4D853B661BB4}" type="presParOf" srcId="{B34C3D7B-2FE0-44DF-A794-F225A35933A0}" destId="{78DA7145-E3BB-4C66-BA3F-5C8A0B081191}" srcOrd="8" destOrd="0" presId="urn:microsoft.com/office/officeart/2005/8/layout/orgChart1"/>
    <dgm:cxn modelId="{5BD1CA31-8F41-44BC-8813-5BCC066CCC14}" type="presParOf" srcId="{B34C3D7B-2FE0-44DF-A794-F225A35933A0}" destId="{D52D9FE5-9326-4981-9E24-17BA46EF4D31}" srcOrd="9" destOrd="0" presId="urn:microsoft.com/office/officeart/2005/8/layout/orgChart1"/>
    <dgm:cxn modelId="{D72A6B5E-9905-4DD6-9360-BE2902B88931}" type="presParOf" srcId="{D52D9FE5-9326-4981-9E24-17BA46EF4D31}" destId="{12D84B49-A9CC-4D12-9169-3A0F36AFD839}" srcOrd="0" destOrd="0" presId="urn:microsoft.com/office/officeart/2005/8/layout/orgChart1"/>
    <dgm:cxn modelId="{9C2641E2-AD78-454C-93F1-2753A825E6FD}" type="presParOf" srcId="{12D84B49-A9CC-4D12-9169-3A0F36AFD839}" destId="{996ED306-227C-4B95-BA58-2C022BF7E373}" srcOrd="0" destOrd="0" presId="urn:microsoft.com/office/officeart/2005/8/layout/orgChart1"/>
    <dgm:cxn modelId="{82AF1663-E19D-49A1-9591-459F1A2AEC27}" type="presParOf" srcId="{12D84B49-A9CC-4D12-9169-3A0F36AFD839}" destId="{C1635F1D-577A-41C4-8B82-3AB1CB5D131E}" srcOrd="1" destOrd="0" presId="urn:microsoft.com/office/officeart/2005/8/layout/orgChart1"/>
    <dgm:cxn modelId="{0D52019A-CC40-4C1D-BB51-96262826ACF5}" type="presParOf" srcId="{D52D9FE5-9326-4981-9E24-17BA46EF4D31}" destId="{362E236B-5FC9-4732-BFEA-1D5962899B33}" srcOrd="1" destOrd="0" presId="urn:microsoft.com/office/officeart/2005/8/layout/orgChart1"/>
    <dgm:cxn modelId="{C4552B30-EAEF-4833-BDC7-992628C7BD2A}" type="presParOf" srcId="{D52D9FE5-9326-4981-9E24-17BA46EF4D31}" destId="{C146EA56-7F4D-4581-B613-CAFAE1858C12}" srcOrd="2" destOrd="0" presId="urn:microsoft.com/office/officeart/2005/8/layout/orgChart1"/>
    <dgm:cxn modelId="{F4E087D0-7B22-439E-ACF4-66A1D7A539E6}" type="presParOf" srcId="{B34C3D7B-2FE0-44DF-A794-F225A35933A0}" destId="{BE9715EE-BD33-49BB-BC4E-E08A23948508}" srcOrd="10" destOrd="0" presId="urn:microsoft.com/office/officeart/2005/8/layout/orgChart1"/>
    <dgm:cxn modelId="{0D1ED9B9-96C6-4DE6-BB66-C2F102DEA606}" type="presParOf" srcId="{B34C3D7B-2FE0-44DF-A794-F225A35933A0}" destId="{5EF064F4-B40F-466C-BA50-737B7099053B}" srcOrd="11" destOrd="0" presId="urn:microsoft.com/office/officeart/2005/8/layout/orgChart1"/>
    <dgm:cxn modelId="{644DF21F-504A-4340-890A-C5BE0B895E79}" type="presParOf" srcId="{5EF064F4-B40F-466C-BA50-737B7099053B}" destId="{F953CDF9-9A23-430B-9D12-5DA480A28105}" srcOrd="0" destOrd="0" presId="urn:microsoft.com/office/officeart/2005/8/layout/orgChart1"/>
    <dgm:cxn modelId="{7867E0E6-147D-4222-91A3-CDF6C76EFD1E}" type="presParOf" srcId="{F953CDF9-9A23-430B-9D12-5DA480A28105}" destId="{9CF395DB-9801-4014-A121-F791FB066343}" srcOrd="0" destOrd="0" presId="urn:microsoft.com/office/officeart/2005/8/layout/orgChart1"/>
    <dgm:cxn modelId="{B9AA198D-C2E0-4E86-8A86-FD27215DF233}" type="presParOf" srcId="{F953CDF9-9A23-430B-9D12-5DA480A28105}" destId="{ED94F254-0E9D-4639-99DE-DBEC01214F7B}" srcOrd="1" destOrd="0" presId="urn:microsoft.com/office/officeart/2005/8/layout/orgChart1"/>
    <dgm:cxn modelId="{9DCE5690-ADF9-471F-A190-B1160B27035A}" type="presParOf" srcId="{5EF064F4-B40F-466C-BA50-737B7099053B}" destId="{EF9E44EF-4D97-441B-B711-13F219BB7D54}" srcOrd="1" destOrd="0" presId="urn:microsoft.com/office/officeart/2005/8/layout/orgChart1"/>
    <dgm:cxn modelId="{75184A74-F38B-46B8-8B21-396404E27483}" type="presParOf" srcId="{5EF064F4-B40F-466C-BA50-737B7099053B}" destId="{7378D3B9-5FD9-437C-83CF-0E2E06E170AC}" srcOrd="2" destOrd="0" presId="urn:microsoft.com/office/officeart/2005/8/layout/orgChart1"/>
    <dgm:cxn modelId="{C26715A3-7247-4D8D-BE29-8555930F7088}" type="presParOf" srcId="{64C20FB3-E136-485A-AE95-3FC5DA6FE174}" destId="{DCF2EA45-FAA1-4C7D-91CB-505825DB16E1}" srcOrd="2" destOrd="0" presId="urn:microsoft.com/office/officeart/2005/8/layout/orgChart1"/>
    <dgm:cxn modelId="{D2324A4D-D8CF-440C-A8D3-2CED85E32F7B}" type="presParOf" srcId="{56038076-1114-4946-A3D6-C806992EB8F8}" destId="{3666CF55-D320-47D5-8ECA-BF3B2C8EE46E}" srcOrd="4" destOrd="0" presId="urn:microsoft.com/office/officeart/2005/8/layout/orgChart1"/>
    <dgm:cxn modelId="{350161B6-8C81-479B-8249-56585876310B}" type="presParOf" srcId="{56038076-1114-4946-A3D6-C806992EB8F8}" destId="{265725EB-0600-4F9D-A3A3-57BA0B8BB7D9}" srcOrd="5" destOrd="0" presId="urn:microsoft.com/office/officeart/2005/8/layout/orgChart1"/>
    <dgm:cxn modelId="{02155667-F840-4A83-A129-9EEEFAEE41CC}" type="presParOf" srcId="{265725EB-0600-4F9D-A3A3-57BA0B8BB7D9}" destId="{0B048AEA-E654-4917-AAB0-8AFE0CDD8535}" srcOrd="0" destOrd="0" presId="urn:microsoft.com/office/officeart/2005/8/layout/orgChart1"/>
    <dgm:cxn modelId="{BDD6FD43-FB0B-4B85-BE9C-5EF4771FBC4F}" type="presParOf" srcId="{0B048AEA-E654-4917-AAB0-8AFE0CDD8535}" destId="{BDFD14F5-772B-41BB-9E6C-A0FD6B19CE5C}" srcOrd="0" destOrd="0" presId="urn:microsoft.com/office/officeart/2005/8/layout/orgChart1"/>
    <dgm:cxn modelId="{CDD0E9A0-C2FB-46A7-A971-E952E416234C}" type="presParOf" srcId="{0B048AEA-E654-4917-AAB0-8AFE0CDD8535}" destId="{C80082C9-A10A-40CC-AAB1-6ED4D6AF48EE}" srcOrd="1" destOrd="0" presId="urn:microsoft.com/office/officeart/2005/8/layout/orgChart1"/>
    <dgm:cxn modelId="{AE9C3FB8-595D-45BA-99CD-1E3577F55FC8}" type="presParOf" srcId="{265725EB-0600-4F9D-A3A3-57BA0B8BB7D9}" destId="{AFB4F1FE-C2E6-4A73-9ED4-80EBE7A9B074}" srcOrd="1" destOrd="0" presId="urn:microsoft.com/office/officeart/2005/8/layout/orgChart1"/>
    <dgm:cxn modelId="{04183D6B-6C93-4E3E-BFCE-58BB0BBB5CE2}" type="presParOf" srcId="{265725EB-0600-4F9D-A3A3-57BA0B8BB7D9}" destId="{05DA14BA-4ACC-4A6B-87E7-A58A2E7A4C2F}" srcOrd="2" destOrd="0" presId="urn:microsoft.com/office/officeart/2005/8/layout/orgChart1"/>
    <dgm:cxn modelId="{F09E69DE-0187-4E08-9C97-7411716665AA}" type="presParOf" srcId="{111349A7-BA23-40F3-BFA9-5E96EEF5B827}" destId="{13E6E7F0-0599-45E0-B9AD-721F5EBB6946}"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622E94-5BA4-44E1-AFAB-BAAC7C787486}">
      <dsp:nvSpPr>
        <dsp:cNvPr id="0" name=""/>
        <dsp:cNvSpPr/>
      </dsp:nvSpPr>
      <dsp:spPr>
        <a:xfrm>
          <a:off x="1450005" y="306229"/>
          <a:ext cx="4444805" cy="4284085"/>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4B5043-D5B1-4B0D-BD65-60111C4684A9}">
      <dsp:nvSpPr>
        <dsp:cNvPr id="0" name=""/>
        <dsp:cNvSpPr/>
      </dsp:nvSpPr>
      <dsp:spPr>
        <a:xfrm>
          <a:off x="1373787" y="322930"/>
          <a:ext cx="4597241" cy="4250684"/>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E177B9-6356-4077-913B-1EC0C6D52EEF}">
      <dsp:nvSpPr>
        <dsp:cNvPr id="0" name=""/>
        <dsp:cNvSpPr/>
      </dsp:nvSpPr>
      <dsp:spPr>
        <a:xfrm>
          <a:off x="1398829" y="399129"/>
          <a:ext cx="4547157" cy="4098286"/>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0304C0-34AD-4D3C-8580-F8D682BAC3E0}">
      <dsp:nvSpPr>
        <dsp:cNvPr id="0" name=""/>
        <dsp:cNvSpPr/>
      </dsp:nvSpPr>
      <dsp:spPr>
        <a:xfrm>
          <a:off x="1398829" y="382447"/>
          <a:ext cx="4547157" cy="4131650"/>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F237F5-7BCC-49C7-8A14-E84A4C68C054}">
      <dsp:nvSpPr>
        <dsp:cNvPr id="0" name=""/>
        <dsp:cNvSpPr/>
      </dsp:nvSpPr>
      <dsp:spPr>
        <a:xfrm>
          <a:off x="2618001" y="1389695"/>
          <a:ext cx="2108813" cy="2117153"/>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s-ES" sz="3200" b="1" kern="1200" dirty="0" err="1" smtClean="0"/>
            <a:t>Comitè</a:t>
          </a:r>
          <a:r>
            <a:rPr lang="es-ES" sz="3200" b="1" kern="1200" dirty="0" smtClean="0"/>
            <a:t> </a:t>
          </a:r>
          <a:r>
            <a:rPr lang="es-ES" sz="3200" b="1" kern="1200" dirty="0" err="1" smtClean="0"/>
            <a:t>Tècnic</a:t>
          </a:r>
          <a:endParaRPr lang="es-ES" sz="3200" b="1" kern="1200" dirty="0"/>
        </a:p>
      </dsp:txBody>
      <dsp:txXfrm>
        <a:off x="2926830" y="1699745"/>
        <a:ext cx="1491155" cy="1497053"/>
      </dsp:txXfrm>
    </dsp:sp>
    <dsp:sp modelId="{33846BCC-A1FF-4E8F-AC88-EB7A252546CF}">
      <dsp:nvSpPr>
        <dsp:cNvPr id="0" name=""/>
        <dsp:cNvSpPr/>
      </dsp:nvSpPr>
      <dsp:spPr>
        <a:xfrm>
          <a:off x="2795009" y="-237527"/>
          <a:ext cx="1754796" cy="1693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err="1" smtClean="0"/>
            <a:t>Estratègia</a:t>
          </a:r>
          <a:endParaRPr lang="es-ES" sz="2000" b="1" kern="1200" dirty="0"/>
        </a:p>
      </dsp:txBody>
      <dsp:txXfrm>
        <a:off x="3051993" y="10450"/>
        <a:ext cx="1240828" cy="1197339"/>
      </dsp:txXfrm>
    </dsp:sp>
    <dsp:sp modelId="{22DB3952-8B28-44A9-8309-8D6DF141D3CA}">
      <dsp:nvSpPr>
        <dsp:cNvPr id="0" name=""/>
        <dsp:cNvSpPr/>
      </dsp:nvSpPr>
      <dsp:spPr>
        <a:xfrm>
          <a:off x="4619858" y="1601625"/>
          <a:ext cx="1783405" cy="1693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err="1" smtClean="0"/>
            <a:t>Planificació</a:t>
          </a:r>
          <a:endParaRPr lang="es-ES" sz="2000" b="1" kern="1200" dirty="0"/>
        </a:p>
      </dsp:txBody>
      <dsp:txXfrm>
        <a:off x="4881032" y="1849602"/>
        <a:ext cx="1261057" cy="1197339"/>
      </dsp:txXfrm>
    </dsp:sp>
    <dsp:sp modelId="{F68FFF7D-DF6D-422C-BD16-1175045F837A}">
      <dsp:nvSpPr>
        <dsp:cNvPr id="0" name=""/>
        <dsp:cNvSpPr/>
      </dsp:nvSpPr>
      <dsp:spPr>
        <a:xfrm>
          <a:off x="2780705" y="3440779"/>
          <a:ext cx="1783405" cy="1693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err="1" smtClean="0"/>
            <a:t>Execució</a:t>
          </a:r>
          <a:endParaRPr lang="es-ES" sz="2000" b="1" kern="1200" dirty="0"/>
        </a:p>
      </dsp:txBody>
      <dsp:txXfrm>
        <a:off x="3041879" y="3688756"/>
        <a:ext cx="1261057" cy="1197339"/>
      </dsp:txXfrm>
    </dsp:sp>
    <dsp:sp modelId="{A56B4BCE-2C2B-424F-8904-81E3A4800025}">
      <dsp:nvSpPr>
        <dsp:cNvPr id="0" name=""/>
        <dsp:cNvSpPr/>
      </dsp:nvSpPr>
      <dsp:spPr>
        <a:xfrm>
          <a:off x="941552" y="1601625"/>
          <a:ext cx="1783405" cy="1693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t>Control</a:t>
          </a:r>
          <a:endParaRPr lang="es-ES" sz="2000" b="1" kern="1200" dirty="0"/>
        </a:p>
      </dsp:txBody>
      <dsp:txXfrm>
        <a:off x="1202726" y="1849602"/>
        <a:ext cx="1261057" cy="11973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E623F-17B9-4A80-8534-FC76562A006D}">
      <dsp:nvSpPr>
        <dsp:cNvPr id="0" name=""/>
        <dsp:cNvSpPr/>
      </dsp:nvSpPr>
      <dsp:spPr>
        <a:xfrm>
          <a:off x="4176464" y="1202977"/>
          <a:ext cx="3271032" cy="378466"/>
        </a:xfrm>
        <a:custGeom>
          <a:avLst/>
          <a:gdLst/>
          <a:ahLst/>
          <a:cxnLst/>
          <a:rect l="0" t="0" r="0" b="0"/>
          <a:pathLst>
            <a:path>
              <a:moveTo>
                <a:pt x="0" y="0"/>
              </a:moveTo>
              <a:lnTo>
                <a:pt x="0" y="189233"/>
              </a:lnTo>
              <a:lnTo>
                <a:pt x="3271032" y="189233"/>
              </a:lnTo>
              <a:lnTo>
                <a:pt x="3271032" y="3784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0B5D32-12FC-43D2-AA77-64D53D0EB97C}">
      <dsp:nvSpPr>
        <dsp:cNvPr id="0" name=""/>
        <dsp:cNvSpPr/>
      </dsp:nvSpPr>
      <dsp:spPr>
        <a:xfrm>
          <a:off x="4176464" y="1202977"/>
          <a:ext cx="1090344" cy="378466"/>
        </a:xfrm>
        <a:custGeom>
          <a:avLst/>
          <a:gdLst/>
          <a:ahLst/>
          <a:cxnLst/>
          <a:rect l="0" t="0" r="0" b="0"/>
          <a:pathLst>
            <a:path>
              <a:moveTo>
                <a:pt x="0" y="0"/>
              </a:moveTo>
              <a:lnTo>
                <a:pt x="0" y="189233"/>
              </a:lnTo>
              <a:lnTo>
                <a:pt x="1090344" y="189233"/>
              </a:lnTo>
              <a:lnTo>
                <a:pt x="1090344" y="3784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021F0B-1F3D-4744-A315-CBE33F3E3B51}">
      <dsp:nvSpPr>
        <dsp:cNvPr id="0" name=""/>
        <dsp:cNvSpPr/>
      </dsp:nvSpPr>
      <dsp:spPr>
        <a:xfrm>
          <a:off x="3086120" y="1202977"/>
          <a:ext cx="1090344" cy="378466"/>
        </a:xfrm>
        <a:custGeom>
          <a:avLst/>
          <a:gdLst/>
          <a:ahLst/>
          <a:cxnLst/>
          <a:rect l="0" t="0" r="0" b="0"/>
          <a:pathLst>
            <a:path>
              <a:moveTo>
                <a:pt x="1090344" y="0"/>
              </a:moveTo>
              <a:lnTo>
                <a:pt x="1090344" y="189233"/>
              </a:lnTo>
              <a:lnTo>
                <a:pt x="0" y="189233"/>
              </a:lnTo>
              <a:lnTo>
                <a:pt x="0" y="3784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C2879F-0B10-4A2B-BCA9-A73190550092}">
      <dsp:nvSpPr>
        <dsp:cNvPr id="0" name=""/>
        <dsp:cNvSpPr/>
      </dsp:nvSpPr>
      <dsp:spPr>
        <a:xfrm>
          <a:off x="184542" y="2482555"/>
          <a:ext cx="270333" cy="829022"/>
        </a:xfrm>
        <a:custGeom>
          <a:avLst/>
          <a:gdLst/>
          <a:ahLst/>
          <a:cxnLst/>
          <a:rect l="0" t="0" r="0" b="0"/>
          <a:pathLst>
            <a:path>
              <a:moveTo>
                <a:pt x="0" y="0"/>
              </a:moveTo>
              <a:lnTo>
                <a:pt x="0" y="829022"/>
              </a:lnTo>
              <a:lnTo>
                <a:pt x="270333" y="829022"/>
              </a:lnTo>
            </a:path>
          </a:pathLst>
        </a:custGeom>
        <a:noFill/>
        <a:ln w="25400" cap="flat" cmpd="sng" algn="ctr">
          <a:solidFill>
            <a:schemeClr val="bg1"/>
          </a:solidFill>
          <a:prstDash val="sysDash"/>
        </a:ln>
        <a:effectLst/>
      </dsp:spPr>
      <dsp:style>
        <a:lnRef idx="2">
          <a:scrgbClr r="0" g="0" b="0"/>
        </a:lnRef>
        <a:fillRef idx="0">
          <a:scrgbClr r="0" g="0" b="0"/>
        </a:fillRef>
        <a:effectRef idx="0">
          <a:scrgbClr r="0" g="0" b="0"/>
        </a:effectRef>
        <a:fontRef idx="minor"/>
      </dsp:style>
    </dsp:sp>
    <dsp:sp modelId="{17238204-558D-4FD9-BBFD-704E3F891DC0}">
      <dsp:nvSpPr>
        <dsp:cNvPr id="0" name=""/>
        <dsp:cNvSpPr/>
      </dsp:nvSpPr>
      <dsp:spPr>
        <a:xfrm>
          <a:off x="905431" y="1202977"/>
          <a:ext cx="3271032" cy="378466"/>
        </a:xfrm>
        <a:custGeom>
          <a:avLst/>
          <a:gdLst/>
          <a:ahLst/>
          <a:cxnLst/>
          <a:rect l="0" t="0" r="0" b="0"/>
          <a:pathLst>
            <a:path>
              <a:moveTo>
                <a:pt x="3271032" y="0"/>
              </a:moveTo>
              <a:lnTo>
                <a:pt x="3271032" y="189233"/>
              </a:lnTo>
              <a:lnTo>
                <a:pt x="0" y="189233"/>
              </a:lnTo>
              <a:lnTo>
                <a:pt x="0" y="3784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201E8-B0EB-412B-910C-7E2936165A1E}">
      <dsp:nvSpPr>
        <dsp:cNvPr id="0" name=""/>
        <dsp:cNvSpPr/>
      </dsp:nvSpPr>
      <dsp:spPr>
        <a:xfrm>
          <a:off x="2880441" y="301866"/>
          <a:ext cx="2592045" cy="9011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ca-ES" sz="3200" kern="1200" noProof="0" dirty="0" smtClean="0"/>
            <a:t>Comitè Tècnic</a:t>
          </a:r>
          <a:endParaRPr lang="ca-ES" sz="3200" kern="1200" noProof="0" dirty="0"/>
        </a:p>
      </dsp:txBody>
      <dsp:txXfrm>
        <a:off x="2880441" y="301866"/>
        <a:ext cx="2592045" cy="901110"/>
      </dsp:txXfrm>
    </dsp:sp>
    <dsp:sp modelId="{32F786C6-C74D-422F-9A8D-12D1854F4050}">
      <dsp:nvSpPr>
        <dsp:cNvPr id="0" name=""/>
        <dsp:cNvSpPr/>
      </dsp:nvSpPr>
      <dsp:spPr>
        <a:xfrm>
          <a:off x="4320" y="1581444"/>
          <a:ext cx="1802221" cy="9011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s-ES" sz="2200" kern="1200" dirty="0" smtClean="0"/>
            <a:t>Director Futbol Professional</a:t>
          </a:r>
          <a:endParaRPr lang="es-ES" sz="2200" kern="1200" dirty="0"/>
        </a:p>
      </dsp:txBody>
      <dsp:txXfrm>
        <a:off x="4320" y="1581444"/>
        <a:ext cx="1802221" cy="901110"/>
      </dsp:txXfrm>
    </dsp:sp>
    <dsp:sp modelId="{64073F38-DFA8-4307-A5AB-A0C89FB63063}">
      <dsp:nvSpPr>
        <dsp:cNvPr id="0" name=""/>
        <dsp:cNvSpPr/>
      </dsp:nvSpPr>
      <dsp:spPr>
        <a:xfrm>
          <a:off x="454876" y="2861022"/>
          <a:ext cx="1802221" cy="901110"/>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s-ES" sz="2200" kern="1200" dirty="0" smtClean="0"/>
            <a:t>Entrenador </a:t>
          </a:r>
          <a:r>
            <a:rPr lang="es-ES" sz="2200" kern="1200" dirty="0" smtClean="0"/>
            <a:t>1r </a:t>
          </a:r>
          <a:r>
            <a:rPr lang="es-ES" sz="2200" kern="1200" dirty="0" err="1" smtClean="0"/>
            <a:t>Equip</a:t>
          </a:r>
          <a:endParaRPr lang="es-ES" sz="2200" kern="1200" dirty="0"/>
        </a:p>
      </dsp:txBody>
      <dsp:txXfrm>
        <a:off x="454876" y="2861022"/>
        <a:ext cx="1802221" cy="901110"/>
      </dsp:txXfrm>
    </dsp:sp>
    <dsp:sp modelId="{FD6C20CD-F9BC-4FF5-9B8D-293D08ACD454}">
      <dsp:nvSpPr>
        <dsp:cNvPr id="0" name=""/>
        <dsp:cNvSpPr/>
      </dsp:nvSpPr>
      <dsp:spPr>
        <a:xfrm>
          <a:off x="2185009" y="1581444"/>
          <a:ext cx="1802221" cy="9011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s-ES" sz="2200" kern="1200" dirty="0" smtClean="0"/>
            <a:t>Responsable </a:t>
          </a:r>
          <a:r>
            <a:rPr lang="es-ES" sz="2200" kern="1200" dirty="0" err="1" smtClean="0"/>
            <a:t>Scouting</a:t>
          </a:r>
          <a:endParaRPr lang="es-ES" sz="2200" kern="1200" dirty="0"/>
        </a:p>
      </dsp:txBody>
      <dsp:txXfrm>
        <a:off x="2185009" y="1581444"/>
        <a:ext cx="1802221" cy="901110"/>
      </dsp:txXfrm>
    </dsp:sp>
    <dsp:sp modelId="{73565B2C-8DAE-4DDA-BD4B-DB50A85AC197}">
      <dsp:nvSpPr>
        <dsp:cNvPr id="0" name=""/>
        <dsp:cNvSpPr/>
      </dsp:nvSpPr>
      <dsp:spPr>
        <a:xfrm>
          <a:off x="4365697" y="1581444"/>
          <a:ext cx="1802221" cy="9011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s-ES" sz="2200" kern="1200" dirty="0" smtClean="0"/>
            <a:t>Director de </a:t>
          </a:r>
          <a:r>
            <a:rPr lang="es-ES" sz="2200" kern="1200" dirty="0" err="1" smtClean="0"/>
            <a:t>Formació</a:t>
          </a:r>
          <a:endParaRPr lang="es-ES" sz="2200" kern="1200" dirty="0"/>
        </a:p>
      </dsp:txBody>
      <dsp:txXfrm>
        <a:off x="4365697" y="1581444"/>
        <a:ext cx="1802221" cy="901110"/>
      </dsp:txXfrm>
    </dsp:sp>
    <dsp:sp modelId="{A21B7155-FA47-41BF-B8A5-3B80A7D4EF8D}">
      <dsp:nvSpPr>
        <dsp:cNvPr id="0" name=""/>
        <dsp:cNvSpPr/>
      </dsp:nvSpPr>
      <dsp:spPr>
        <a:xfrm>
          <a:off x="6546386" y="1581444"/>
          <a:ext cx="1802221" cy="9011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s-ES" sz="2200" kern="1200" dirty="0" err="1" smtClean="0"/>
            <a:t>Membre</a:t>
          </a:r>
          <a:r>
            <a:rPr lang="es-ES" sz="2200" kern="1200" dirty="0" smtClean="0"/>
            <a:t>/s Junta Directiva</a:t>
          </a:r>
          <a:endParaRPr lang="es-ES" sz="2200" kern="1200" dirty="0"/>
        </a:p>
      </dsp:txBody>
      <dsp:txXfrm>
        <a:off x="6546386" y="1581444"/>
        <a:ext cx="1802221" cy="9011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7344D-15A9-4BDF-83BF-4D85C2E92320}">
      <dsp:nvSpPr>
        <dsp:cNvPr id="0" name=""/>
        <dsp:cNvSpPr/>
      </dsp:nvSpPr>
      <dsp:spPr>
        <a:xfrm>
          <a:off x="3337646" y="1042867"/>
          <a:ext cx="91440" cy="2211901"/>
        </a:xfrm>
        <a:custGeom>
          <a:avLst/>
          <a:gdLst/>
          <a:ahLst/>
          <a:cxnLst/>
          <a:rect l="0" t="0" r="0" b="0"/>
          <a:pathLst>
            <a:path>
              <a:moveTo>
                <a:pt x="113012" y="0"/>
              </a:moveTo>
              <a:lnTo>
                <a:pt x="113012" y="1968565"/>
              </a:lnTo>
              <a:lnTo>
                <a:pt x="45720" y="1968565"/>
              </a:lnTo>
              <a:lnTo>
                <a:pt x="45720" y="2211901"/>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B264C324-E720-40AF-8810-A67D4D335F97}">
      <dsp:nvSpPr>
        <dsp:cNvPr id="0" name=""/>
        <dsp:cNvSpPr/>
      </dsp:nvSpPr>
      <dsp:spPr>
        <a:xfrm>
          <a:off x="3324217" y="1042867"/>
          <a:ext cx="91440" cy="748017"/>
        </a:xfrm>
        <a:custGeom>
          <a:avLst/>
          <a:gdLst/>
          <a:ahLst/>
          <a:cxnLst/>
          <a:rect l="0" t="0" r="0" b="0"/>
          <a:pathLst>
            <a:path>
              <a:moveTo>
                <a:pt x="126441" y="0"/>
              </a:moveTo>
              <a:lnTo>
                <a:pt x="126441" y="504682"/>
              </a:lnTo>
              <a:lnTo>
                <a:pt x="45720" y="504682"/>
              </a:lnTo>
              <a:lnTo>
                <a:pt x="45720" y="748017"/>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BF0A2E6C-3B82-40F2-A8A3-6AFDCD7BDF9C}">
      <dsp:nvSpPr>
        <dsp:cNvPr id="0" name=""/>
        <dsp:cNvSpPr/>
      </dsp:nvSpPr>
      <dsp:spPr>
        <a:xfrm>
          <a:off x="1079119" y="1042867"/>
          <a:ext cx="2371539" cy="2764871"/>
        </a:xfrm>
        <a:custGeom>
          <a:avLst/>
          <a:gdLst/>
          <a:ahLst/>
          <a:cxnLst/>
          <a:rect l="0" t="0" r="0" b="0"/>
          <a:pathLst>
            <a:path>
              <a:moveTo>
                <a:pt x="2371539" y="0"/>
              </a:moveTo>
              <a:lnTo>
                <a:pt x="2371539" y="2521535"/>
              </a:lnTo>
              <a:lnTo>
                <a:pt x="0" y="2521535"/>
              </a:lnTo>
              <a:lnTo>
                <a:pt x="0" y="2764871"/>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D36DD043-9A70-4C45-838F-77878E0E49C8}">
      <dsp:nvSpPr>
        <dsp:cNvPr id="0" name=""/>
        <dsp:cNvSpPr/>
      </dsp:nvSpPr>
      <dsp:spPr>
        <a:xfrm>
          <a:off x="2443555" y="0"/>
          <a:ext cx="2014207" cy="10428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47160" numCol="1" spcCol="1270" anchor="ctr" anchorCtr="0">
          <a:noAutofit/>
        </a:bodyPr>
        <a:lstStyle/>
        <a:p>
          <a:pPr lvl="0" algn="ctr" defTabSz="1066800">
            <a:lnSpc>
              <a:spcPct val="90000"/>
            </a:lnSpc>
            <a:spcBef>
              <a:spcPct val="0"/>
            </a:spcBef>
            <a:spcAft>
              <a:spcPct val="35000"/>
            </a:spcAft>
          </a:pPr>
          <a:r>
            <a:rPr lang="es-ES" sz="2400" kern="1200" dirty="0" smtClean="0"/>
            <a:t>Director Futbol Professional</a:t>
          </a:r>
          <a:endParaRPr lang="es-ES" sz="2400" kern="1200" dirty="0"/>
        </a:p>
      </dsp:txBody>
      <dsp:txXfrm>
        <a:off x="2443555" y="0"/>
        <a:ext cx="2014207" cy="1042867"/>
      </dsp:txXfrm>
    </dsp:sp>
    <dsp:sp modelId="{24F9E4C0-DDDD-46FF-AE0D-137AC916EA15}">
      <dsp:nvSpPr>
        <dsp:cNvPr id="0" name=""/>
        <dsp:cNvSpPr/>
      </dsp:nvSpPr>
      <dsp:spPr>
        <a:xfrm>
          <a:off x="2965427" y="954675"/>
          <a:ext cx="2530668" cy="3476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lvl="0" algn="r" defTabSz="933450">
            <a:lnSpc>
              <a:spcPct val="90000"/>
            </a:lnSpc>
            <a:spcBef>
              <a:spcPct val="0"/>
            </a:spcBef>
            <a:spcAft>
              <a:spcPct val="35000"/>
            </a:spcAft>
          </a:pPr>
          <a:r>
            <a:rPr lang="es-ES" sz="2100" kern="1200" dirty="0" smtClean="0"/>
            <a:t>José Mari </a:t>
          </a:r>
          <a:r>
            <a:rPr lang="es-ES" sz="2100" kern="1200" dirty="0" err="1" smtClean="0"/>
            <a:t>Bakero</a:t>
          </a:r>
          <a:endParaRPr lang="es-ES" sz="2100" kern="1200" dirty="0"/>
        </a:p>
      </dsp:txBody>
      <dsp:txXfrm>
        <a:off x="2965427" y="954675"/>
        <a:ext cx="2530668" cy="347622"/>
      </dsp:txXfrm>
    </dsp:sp>
    <dsp:sp modelId="{4520B163-A3EC-4D3C-97A0-0C9C87B1C42D}">
      <dsp:nvSpPr>
        <dsp:cNvPr id="0" name=""/>
        <dsp:cNvSpPr/>
      </dsp:nvSpPr>
      <dsp:spPr>
        <a:xfrm>
          <a:off x="72015" y="3807738"/>
          <a:ext cx="2014207" cy="1042867"/>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47160" numCol="1" spcCol="1270" anchor="ctr" anchorCtr="0">
          <a:noAutofit/>
        </a:bodyPr>
        <a:lstStyle/>
        <a:p>
          <a:pPr lvl="0" algn="ctr" defTabSz="1066800">
            <a:lnSpc>
              <a:spcPct val="90000"/>
            </a:lnSpc>
            <a:spcBef>
              <a:spcPct val="0"/>
            </a:spcBef>
            <a:spcAft>
              <a:spcPct val="35000"/>
            </a:spcAft>
          </a:pPr>
          <a:r>
            <a:rPr lang="es-ES" sz="2400" kern="1200" dirty="0" err="1" smtClean="0"/>
            <a:t>Secretari</a:t>
          </a:r>
          <a:r>
            <a:rPr lang="es-ES" sz="2400" kern="1200" dirty="0" smtClean="0"/>
            <a:t> </a:t>
          </a:r>
          <a:r>
            <a:rPr lang="es-ES" sz="2400" kern="1200" dirty="0" err="1" smtClean="0"/>
            <a:t>Tècnic</a:t>
          </a:r>
          <a:r>
            <a:rPr lang="es-ES" sz="2400" kern="1200" dirty="0" smtClean="0"/>
            <a:t> Filial</a:t>
          </a:r>
          <a:endParaRPr lang="es-ES" sz="2400" kern="1200" dirty="0"/>
        </a:p>
      </dsp:txBody>
      <dsp:txXfrm>
        <a:off x="72015" y="3807738"/>
        <a:ext cx="2014207" cy="1042867"/>
      </dsp:txXfrm>
    </dsp:sp>
    <dsp:sp modelId="{A13B363A-9F6F-49CE-8091-B81DCE557EB4}">
      <dsp:nvSpPr>
        <dsp:cNvPr id="0" name=""/>
        <dsp:cNvSpPr/>
      </dsp:nvSpPr>
      <dsp:spPr>
        <a:xfrm>
          <a:off x="576073" y="4611727"/>
          <a:ext cx="1812786" cy="3476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es-ES" sz="2000" kern="1200" dirty="0" smtClean="0"/>
            <a:t>Quique </a:t>
          </a:r>
          <a:r>
            <a:rPr lang="es-ES" sz="2000" kern="1200" dirty="0" smtClean="0"/>
            <a:t>C</a:t>
          </a:r>
          <a:r>
            <a:rPr lang="es-ES" sz="2000" kern="1200" dirty="0" smtClean="0"/>
            <a:t>á</a:t>
          </a:r>
          <a:r>
            <a:rPr lang="es-ES" sz="2000" kern="1200" dirty="0" smtClean="0"/>
            <a:t>rcel</a:t>
          </a:r>
          <a:endParaRPr lang="es-ES" sz="2000" kern="1200" dirty="0"/>
        </a:p>
      </dsp:txBody>
      <dsp:txXfrm>
        <a:off x="576073" y="4611727"/>
        <a:ext cx="1812786" cy="347622"/>
      </dsp:txXfrm>
    </dsp:sp>
    <dsp:sp modelId="{0DD4A607-AE63-4B71-A0BD-3238FEADC325}">
      <dsp:nvSpPr>
        <dsp:cNvPr id="0" name=""/>
        <dsp:cNvSpPr/>
      </dsp:nvSpPr>
      <dsp:spPr>
        <a:xfrm>
          <a:off x="2362833" y="1790885"/>
          <a:ext cx="2014207" cy="10428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47160" numCol="1" spcCol="1270" anchor="ctr" anchorCtr="0">
          <a:noAutofit/>
        </a:bodyPr>
        <a:lstStyle/>
        <a:p>
          <a:pPr lvl="0" algn="ctr" defTabSz="1066800">
            <a:lnSpc>
              <a:spcPct val="90000"/>
            </a:lnSpc>
            <a:spcBef>
              <a:spcPct val="0"/>
            </a:spcBef>
            <a:spcAft>
              <a:spcPct val="35000"/>
            </a:spcAft>
          </a:pPr>
          <a:r>
            <a:rPr lang="es-ES" sz="2400" kern="1200" dirty="0" err="1" smtClean="0"/>
            <a:t>Secretari</a:t>
          </a:r>
          <a:r>
            <a:rPr lang="es-ES" sz="2400" kern="1200" dirty="0" smtClean="0"/>
            <a:t> </a:t>
          </a:r>
          <a:r>
            <a:rPr lang="es-ES" sz="2400" kern="1200" dirty="0" err="1" smtClean="0"/>
            <a:t>Tècnic</a:t>
          </a:r>
          <a:endParaRPr lang="es-ES" sz="2400" kern="1200" dirty="0"/>
        </a:p>
      </dsp:txBody>
      <dsp:txXfrm>
        <a:off x="2362833" y="1790885"/>
        <a:ext cx="2014207" cy="1042867"/>
      </dsp:txXfrm>
    </dsp:sp>
    <dsp:sp modelId="{2B82386F-89A9-4693-99D5-206D04B92373}">
      <dsp:nvSpPr>
        <dsp:cNvPr id="0" name=""/>
        <dsp:cNvSpPr/>
      </dsp:nvSpPr>
      <dsp:spPr>
        <a:xfrm>
          <a:off x="3072150" y="2602658"/>
          <a:ext cx="2361046" cy="3476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es-ES" sz="2000" kern="1200" dirty="0" smtClean="0"/>
            <a:t>Miquel </a:t>
          </a:r>
          <a:r>
            <a:rPr lang="es-ES" sz="2000" kern="1200" dirty="0" err="1" smtClean="0"/>
            <a:t>Àngel</a:t>
          </a:r>
          <a:r>
            <a:rPr lang="es-ES" sz="2000" kern="1200" dirty="0" smtClean="0"/>
            <a:t> Nadal</a:t>
          </a:r>
          <a:endParaRPr lang="es-ES" sz="2000" kern="1200" dirty="0"/>
        </a:p>
      </dsp:txBody>
      <dsp:txXfrm>
        <a:off x="3072150" y="2602658"/>
        <a:ext cx="2361046" cy="347622"/>
      </dsp:txXfrm>
    </dsp:sp>
    <dsp:sp modelId="{9908C98F-E058-4802-9666-D61C62B3BAF6}">
      <dsp:nvSpPr>
        <dsp:cNvPr id="0" name=""/>
        <dsp:cNvSpPr/>
      </dsp:nvSpPr>
      <dsp:spPr>
        <a:xfrm>
          <a:off x="2376262" y="3254768"/>
          <a:ext cx="2014207" cy="1042867"/>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47160" numCol="1" spcCol="1270" anchor="ctr" anchorCtr="0">
          <a:noAutofit/>
        </a:bodyPr>
        <a:lstStyle/>
        <a:p>
          <a:pPr lvl="0" algn="ctr" defTabSz="1066800">
            <a:lnSpc>
              <a:spcPct val="90000"/>
            </a:lnSpc>
            <a:spcBef>
              <a:spcPct val="0"/>
            </a:spcBef>
            <a:spcAft>
              <a:spcPct val="35000"/>
            </a:spcAft>
          </a:pPr>
          <a:r>
            <a:rPr lang="es-ES" sz="2400" kern="1200" dirty="0" smtClean="0"/>
            <a:t>Entrenador </a:t>
          </a:r>
          <a:r>
            <a:rPr lang="es-ES" sz="2400" kern="1200" dirty="0" smtClean="0"/>
            <a:t>1r </a:t>
          </a:r>
          <a:r>
            <a:rPr lang="es-ES" sz="2400" kern="1200" dirty="0" err="1" smtClean="0"/>
            <a:t>Equip</a:t>
          </a:r>
          <a:endParaRPr lang="es-ES" sz="2400" kern="1200" dirty="0"/>
        </a:p>
      </dsp:txBody>
      <dsp:txXfrm>
        <a:off x="2376262" y="3254768"/>
        <a:ext cx="2014207" cy="1042867"/>
      </dsp:txXfrm>
    </dsp:sp>
    <dsp:sp modelId="{89DDE8ED-B083-427E-918B-24E30E1E42DE}">
      <dsp:nvSpPr>
        <dsp:cNvPr id="0" name=""/>
        <dsp:cNvSpPr/>
      </dsp:nvSpPr>
      <dsp:spPr>
        <a:xfrm>
          <a:off x="3168351" y="4328360"/>
          <a:ext cx="2323666" cy="347622"/>
        </a:xfrm>
        <a:prstGeom prst="rect">
          <a:avLst/>
        </a:prstGeom>
        <a:solidFill>
          <a:schemeClr val="lt1">
            <a:alpha val="90000"/>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endParaRPr lang="es-ES" sz="2200" kern="1200"/>
        </a:p>
      </dsp:txBody>
      <dsp:txXfrm>
        <a:off x="3168351" y="4328360"/>
        <a:ext cx="2323666" cy="3476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6CF55-D320-47D5-8ECA-BF3B2C8EE46E}">
      <dsp:nvSpPr>
        <dsp:cNvPr id="0" name=""/>
        <dsp:cNvSpPr/>
      </dsp:nvSpPr>
      <dsp:spPr>
        <a:xfrm>
          <a:off x="5286347" y="591449"/>
          <a:ext cx="3148174" cy="332703"/>
        </a:xfrm>
        <a:custGeom>
          <a:avLst/>
          <a:gdLst/>
          <a:ahLst/>
          <a:cxnLst/>
          <a:rect l="0" t="0" r="0" b="0"/>
          <a:pathLst>
            <a:path>
              <a:moveTo>
                <a:pt x="0" y="0"/>
              </a:moveTo>
              <a:lnTo>
                <a:pt x="0" y="220942"/>
              </a:lnTo>
              <a:lnTo>
                <a:pt x="3148174" y="220942"/>
              </a:lnTo>
              <a:lnTo>
                <a:pt x="3148174" y="332703"/>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BE9715EE-BD33-49BB-BC4E-E08A23948508}">
      <dsp:nvSpPr>
        <dsp:cNvPr id="0" name=""/>
        <dsp:cNvSpPr/>
      </dsp:nvSpPr>
      <dsp:spPr>
        <a:xfrm>
          <a:off x="5341268" y="1719832"/>
          <a:ext cx="3979657" cy="700415"/>
        </a:xfrm>
        <a:custGeom>
          <a:avLst/>
          <a:gdLst/>
          <a:ahLst/>
          <a:cxnLst/>
          <a:rect l="0" t="0" r="0" b="0"/>
          <a:pathLst>
            <a:path>
              <a:moveTo>
                <a:pt x="0" y="0"/>
              </a:moveTo>
              <a:lnTo>
                <a:pt x="0" y="588654"/>
              </a:lnTo>
              <a:lnTo>
                <a:pt x="3979657" y="588654"/>
              </a:lnTo>
              <a:lnTo>
                <a:pt x="3979657" y="700415"/>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78DA7145-E3BB-4C66-BA3F-5C8A0B081191}">
      <dsp:nvSpPr>
        <dsp:cNvPr id="0" name=""/>
        <dsp:cNvSpPr/>
      </dsp:nvSpPr>
      <dsp:spPr>
        <a:xfrm>
          <a:off x="5341268" y="1719832"/>
          <a:ext cx="2457527" cy="733630"/>
        </a:xfrm>
        <a:custGeom>
          <a:avLst/>
          <a:gdLst/>
          <a:ahLst/>
          <a:cxnLst/>
          <a:rect l="0" t="0" r="0" b="0"/>
          <a:pathLst>
            <a:path>
              <a:moveTo>
                <a:pt x="0" y="0"/>
              </a:moveTo>
              <a:lnTo>
                <a:pt x="0" y="621868"/>
              </a:lnTo>
              <a:lnTo>
                <a:pt x="2457527" y="621868"/>
              </a:lnTo>
              <a:lnTo>
                <a:pt x="2457527" y="733630"/>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2E0DE69C-26B7-4F55-85DD-13C36149F2DE}">
      <dsp:nvSpPr>
        <dsp:cNvPr id="0" name=""/>
        <dsp:cNvSpPr/>
      </dsp:nvSpPr>
      <dsp:spPr>
        <a:xfrm>
          <a:off x="6287607" y="3327289"/>
          <a:ext cx="508920" cy="640714"/>
        </a:xfrm>
        <a:custGeom>
          <a:avLst/>
          <a:gdLst/>
          <a:ahLst/>
          <a:cxnLst/>
          <a:rect l="0" t="0" r="0" b="0"/>
          <a:pathLst>
            <a:path>
              <a:moveTo>
                <a:pt x="0" y="0"/>
              </a:moveTo>
              <a:lnTo>
                <a:pt x="508920" y="64071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81795F5F-560F-48BC-BC6E-F89F3B189D9E}">
      <dsp:nvSpPr>
        <dsp:cNvPr id="0" name=""/>
        <dsp:cNvSpPr/>
      </dsp:nvSpPr>
      <dsp:spPr>
        <a:xfrm>
          <a:off x="5341268" y="1719832"/>
          <a:ext cx="946339" cy="733630"/>
        </a:xfrm>
        <a:custGeom>
          <a:avLst/>
          <a:gdLst/>
          <a:ahLst/>
          <a:cxnLst/>
          <a:rect l="0" t="0" r="0" b="0"/>
          <a:pathLst>
            <a:path>
              <a:moveTo>
                <a:pt x="0" y="0"/>
              </a:moveTo>
              <a:lnTo>
                <a:pt x="0" y="621868"/>
              </a:lnTo>
              <a:lnTo>
                <a:pt x="946339" y="621868"/>
              </a:lnTo>
              <a:lnTo>
                <a:pt x="946339" y="733630"/>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A35CFE84-584B-43D5-BBDA-FCEC9F7428F5}">
      <dsp:nvSpPr>
        <dsp:cNvPr id="0" name=""/>
        <dsp:cNvSpPr/>
      </dsp:nvSpPr>
      <dsp:spPr>
        <a:xfrm>
          <a:off x="4776419" y="3327289"/>
          <a:ext cx="508920" cy="640714"/>
        </a:xfrm>
        <a:custGeom>
          <a:avLst/>
          <a:gdLst/>
          <a:ahLst/>
          <a:cxnLst/>
          <a:rect l="0" t="0" r="0" b="0"/>
          <a:pathLst>
            <a:path>
              <a:moveTo>
                <a:pt x="0" y="0"/>
              </a:moveTo>
              <a:lnTo>
                <a:pt x="508920" y="64071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971E5400-8116-4E59-8A88-BF5EC6CCE4EC}">
      <dsp:nvSpPr>
        <dsp:cNvPr id="0" name=""/>
        <dsp:cNvSpPr/>
      </dsp:nvSpPr>
      <dsp:spPr>
        <a:xfrm>
          <a:off x="4776419" y="1719832"/>
          <a:ext cx="564848" cy="733630"/>
        </a:xfrm>
        <a:custGeom>
          <a:avLst/>
          <a:gdLst/>
          <a:ahLst/>
          <a:cxnLst/>
          <a:rect l="0" t="0" r="0" b="0"/>
          <a:pathLst>
            <a:path>
              <a:moveTo>
                <a:pt x="564848" y="0"/>
              </a:moveTo>
              <a:lnTo>
                <a:pt x="564848" y="621868"/>
              </a:lnTo>
              <a:lnTo>
                <a:pt x="0" y="621868"/>
              </a:lnTo>
              <a:lnTo>
                <a:pt x="0" y="733630"/>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B5EF7CE7-57FE-42D0-B153-34BA23E2EA3B}">
      <dsp:nvSpPr>
        <dsp:cNvPr id="0" name=""/>
        <dsp:cNvSpPr/>
      </dsp:nvSpPr>
      <dsp:spPr>
        <a:xfrm>
          <a:off x="3315140" y="1719832"/>
          <a:ext cx="2026127" cy="733630"/>
        </a:xfrm>
        <a:custGeom>
          <a:avLst/>
          <a:gdLst/>
          <a:ahLst/>
          <a:cxnLst/>
          <a:rect l="0" t="0" r="0" b="0"/>
          <a:pathLst>
            <a:path>
              <a:moveTo>
                <a:pt x="2026127" y="0"/>
              </a:moveTo>
              <a:lnTo>
                <a:pt x="2026127" y="621868"/>
              </a:lnTo>
              <a:lnTo>
                <a:pt x="0" y="621868"/>
              </a:lnTo>
              <a:lnTo>
                <a:pt x="0" y="733630"/>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47FB855F-9C70-49C5-AC1A-8AD74DE1E9D7}">
      <dsp:nvSpPr>
        <dsp:cNvPr id="0" name=""/>
        <dsp:cNvSpPr/>
      </dsp:nvSpPr>
      <dsp:spPr>
        <a:xfrm>
          <a:off x="1882649" y="3327289"/>
          <a:ext cx="491176" cy="640714"/>
        </a:xfrm>
        <a:custGeom>
          <a:avLst/>
          <a:gdLst/>
          <a:ahLst/>
          <a:cxnLst/>
          <a:rect l="0" t="0" r="0" b="0"/>
          <a:pathLst>
            <a:path>
              <a:moveTo>
                <a:pt x="0" y="0"/>
              </a:moveTo>
              <a:lnTo>
                <a:pt x="0" y="640714"/>
              </a:lnTo>
              <a:lnTo>
                <a:pt x="491176" y="64071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0AE73270-F5C8-4161-9717-26BC61F51EEB}">
      <dsp:nvSpPr>
        <dsp:cNvPr id="0" name=""/>
        <dsp:cNvSpPr/>
      </dsp:nvSpPr>
      <dsp:spPr>
        <a:xfrm>
          <a:off x="1882649" y="3327289"/>
          <a:ext cx="376083" cy="640714"/>
        </a:xfrm>
        <a:custGeom>
          <a:avLst/>
          <a:gdLst/>
          <a:ahLst/>
          <a:cxnLst/>
          <a:rect l="0" t="0" r="0" b="0"/>
          <a:pathLst>
            <a:path>
              <a:moveTo>
                <a:pt x="0" y="0"/>
              </a:moveTo>
              <a:lnTo>
                <a:pt x="376083" y="64071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7B790574-D767-42FD-BF6E-15CD32970A21}">
      <dsp:nvSpPr>
        <dsp:cNvPr id="0" name=""/>
        <dsp:cNvSpPr/>
      </dsp:nvSpPr>
      <dsp:spPr>
        <a:xfrm>
          <a:off x="1882649" y="1719832"/>
          <a:ext cx="3458619" cy="733630"/>
        </a:xfrm>
        <a:custGeom>
          <a:avLst/>
          <a:gdLst/>
          <a:ahLst/>
          <a:cxnLst/>
          <a:rect l="0" t="0" r="0" b="0"/>
          <a:pathLst>
            <a:path>
              <a:moveTo>
                <a:pt x="3458619" y="0"/>
              </a:moveTo>
              <a:lnTo>
                <a:pt x="3458619" y="621868"/>
              </a:lnTo>
              <a:lnTo>
                <a:pt x="0" y="621868"/>
              </a:lnTo>
              <a:lnTo>
                <a:pt x="0" y="733630"/>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54278E6B-EF80-40BE-AB4D-9A0AEC4589F2}">
      <dsp:nvSpPr>
        <dsp:cNvPr id="0" name=""/>
        <dsp:cNvSpPr/>
      </dsp:nvSpPr>
      <dsp:spPr>
        <a:xfrm>
          <a:off x="5240627" y="591449"/>
          <a:ext cx="91440" cy="354864"/>
        </a:xfrm>
        <a:custGeom>
          <a:avLst/>
          <a:gdLst/>
          <a:ahLst/>
          <a:cxnLst/>
          <a:rect l="0" t="0" r="0" b="0"/>
          <a:pathLst>
            <a:path>
              <a:moveTo>
                <a:pt x="45720" y="0"/>
              </a:moveTo>
              <a:lnTo>
                <a:pt x="45720" y="243102"/>
              </a:lnTo>
              <a:lnTo>
                <a:pt x="100640" y="243102"/>
              </a:lnTo>
              <a:lnTo>
                <a:pt x="100640" y="35486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9C5941D9-B937-45D9-BAAF-E5811FA2077B}">
      <dsp:nvSpPr>
        <dsp:cNvPr id="0" name=""/>
        <dsp:cNvSpPr/>
      </dsp:nvSpPr>
      <dsp:spPr>
        <a:xfrm>
          <a:off x="2496843" y="1641487"/>
          <a:ext cx="803938" cy="314114"/>
        </a:xfrm>
        <a:custGeom>
          <a:avLst/>
          <a:gdLst/>
          <a:ahLst/>
          <a:cxnLst/>
          <a:rect l="0" t="0" r="0" b="0"/>
          <a:pathLst>
            <a:path>
              <a:moveTo>
                <a:pt x="0" y="0"/>
              </a:moveTo>
              <a:lnTo>
                <a:pt x="803938" y="31411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46969A4E-FA33-459D-B230-D2925AC840FD}">
      <dsp:nvSpPr>
        <dsp:cNvPr id="0" name=""/>
        <dsp:cNvSpPr/>
      </dsp:nvSpPr>
      <dsp:spPr>
        <a:xfrm>
          <a:off x="2496843" y="591449"/>
          <a:ext cx="2789504" cy="354864"/>
        </a:xfrm>
        <a:custGeom>
          <a:avLst/>
          <a:gdLst/>
          <a:ahLst/>
          <a:cxnLst/>
          <a:rect l="0" t="0" r="0" b="0"/>
          <a:pathLst>
            <a:path>
              <a:moveTo>
                <a:pt x="2789504" y="0"/>
              </a:moveTo>
              <a:lnTo>
                <a:pt x="2789504" y="243102"/>
              </a:lnTo>
              <a:lnTo>
                <a:pt x="0" y="243102"/>
              </a:lnTo>
              <a:lnTo>
                <a:pt x="0" y="354864"/>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sp>
    <dsp:sp modelId="{8F4F0A73-9D52-4BE1-83FF-9D7183C837B9}">
      <dsp:nvSpPr>
        <dsp:cNvPr id="0" name=""/>
        <dsp:cNvSpPr/>
      </dsp:nvSpPr>
      <dsp:spPr>
        <a:xfrm>
          <a:off x="3415665" y="1"/>
          <a:ext cx="3741365" cy="5914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0" kern="1200" dirty="0" smtClean="0"/>
            <a:t>Director de la </a:t>
          </a:r>
          <a:r>
            <a:rPr lang="es-ES" sz="2000" b="0" kern="1200" dirty="0" err="1" smtClean="0"/>
            <a:t>Masia</a:t>
          </a:r>
          <a:endParaRPr lang="es-ES" sz="2000" b="0" kern="1200" dirty="0"/>
        </a:p>
      </dsp:txBody>
      <dsp:txXfrm>
        <a:off x="3415665" y="1"/>
        <a:ext cx="3741365" cy="591448"/>
      </dsp:txXfrm>
    </dsp:sp>
    <dsp:sp modelId="{A471F830-56B4-4770-BC58-0F937E7C15DB}">
      <dsp:nvSpPr>
        <dsp:cNvPr id="0" name=""/>
        <dsp:cNvSpPr/>
      </dsp:nvSpPr>
      <dsp:spPr>
        <a:xfrm>
          <a:off x="1673127" y="946313"/>
          <a:ext cx="1647430" cy="6951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err="1" smtClean="0"/>
            <a:t>Àrea</a:t>
          </a:r>
          <a:r>
            <a:rPr lang="es-ES" sz="1800" kern="1200" dirty="0" smtClean="0"/>
            <a:t> </a:t>
          </a:r>
          <a:r>
            <a:rPr lang="es-ES" sz="1800" kern="1200" dirty="0" err="1" smtClean="0"/>
            <a:t>Metodologia</a:t>
          </a:r>
          <a:endParaRPr lang="es-ES" sz="1800" kern="1200" dirty="0"/>
        </a:p>
      </dsp:txBody>
      <dsp:txXfrm>
        <a:off x="1673127" y="946313"/>
        <a:ext cx="1647430" cy="695173"/>
      </dsp:txXfrm>
    </dsp:sp>
    <dsp:sp modelId="{D41A3ADB-4176-4A85-84F0-FA6AB7DFBE47}">
      <dsp:nvSpPr>
        <dsp:cNvPr id="0" name=""/>
        <dsp:cNvSpPr/>
      </dsp:nvSpPr>
      <dsp:spPr>
        <a:xfrm>
          <a:off x="1630967" y="1719627"/>
          <a:ext cx="1669815" cy="4719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err="1" smtClean="0"/>
            <a:t>Escola</a:t>
          </a:r>
          <a:r>
            <a:rPr lang="es-ES" sz="1400" kern="1200" dirty="0" smtClean="0"/>
            <a:t> </a:t>
          </a:r>
          <a:r>
            <a:rPr lang="es-ES" sz="1400" kern="1200" dirty="0" err="1" smtClean="0"/>
            <a:t>d’Entrenadors</a:t>
          </a:r>
          <a:endParaRPr lang="es-ES" sz="1400" kern="1200" dirty="0"/>
        </a:p>
      </dsp:txBody>
      <dsp:txXfrm>
        <a:off x="1630967" y="1719627"/>
        <a:ext cx="1669815" cy="471948"/>
      </dsp:txXfrm>
    </dsp:sp>
    <dsp:sp modelId="{74DA3AEE-6B19-4BE2-8834-5CEAD644BAD5}">
      <dsp:nvSpPr>
        <dsp:cNvPr id="0" name=""/>
        <dsp:cNvSpPr/>
      </dsp:nvSpPr>
      <dsp:spPr>
        <a:xfrm>
          <a:off x="4466706" y="946313"/>
          <a:ext cx="1749123" cy="7735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t>Director de </a:t>
          </a:r>
          <a:r>
            <a:rPr lang="es-ES" sz="1800" kern="1200" dirty="0" err="1" smtClean="0"/>
            <a:t>Formació</a:t>
          </a:r>
          <a:endParaRPr lang="es-ES" sz="1800" kern="1200" dirty="0"/>
        </a:p>
      </dsp:txBody>
      <dsp:txXfrm>
        <a:off x="4466706" y="946313"/>
        <a:ext cx="1749123" cy="773518"/>
      </dsp:txXfrm>
    </dsp:sp>
    <dsp:sp modelId="{75002E1E-CA87-4041-BC03-0D734A878C20}">
      <dsp:nvSpPr>
        <dsp:cNvPr id="0" name=""/>
        <dsp:cNvSpPr/>
      </dsp:nvSpPr>
      <dsp:spPr>
        <a:xfrm>
          <a:off x="1267603" y="2453462"/>
          <a:ext cx="1230091" cy="8738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err="1" smtClean="0"/>
            <a:t>Scouting</a:t>
          </a:r>
          <a:endParaRPr lang="es-ES" sz="1400" kern="1200" dirty="0"/>
        </a:p>
      </dsp:txBody>
      <dsp:txXfrm>
        <a:off x="1267603" y="2453462"/>
        <a:ext cx="1230091" cy="873827"/>
      </dsp:txXfrm>
    </dsp:sp>
    <dsp:sp modelId="{BB3CB5E9-21FB-44E1-AFC7-D14FDE71984E}">
      <dsp:nvSpPr>
        <dsp:cNvPr id="0" name=""/>
        <dsp:cNvSpPr/>
      </dsp:nvSpPr>
      <dsp:spPr>
        <a:xfrm>
          <a:off x="885309" y="3631601"/>
          <a:ext cx="1373423" cy="6728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Nacional</a:t>
          </a:r>
          <a:endParaRPr lang="es-ES" sz="1200" kern="1200" dirty="0"/>
        </a:p>
      </dsp:txBody>
      <dsp:txXfrm>
        <a:off x="885309" y="3631601"/>
        <a:ext cx="1373423" cy="672805"/>
      </dsp:txXfrm>
    </dsp:sp>
    <dsp:sp modelId="{2B736142-027C-44CC-8E80-7568D557CCAB}">
      <dsp:nvSpPr>
        <dsp:cNvPr id="0" name=""/>
        <dsp:cNvSpPr/>
      </dsp:nvSpPr>
      <dsp:spPr>
        <a:xfrm>
          <a:off x="2373825" y="3631601"/>
          <a:ext cx="1373423" cy="6728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Internacional</a:t>
          </a:r>
        </a:p>
        <a:p>
          <a:pPr lvl="0" algn="ctr" defTabSz="533400">
            <a:lnSpc>
              <a:spcPct val="90000"/>
            </a:lnSpc>
            <a:spcBef>
              <a:spcPct val="0"/>
            </a:spcBef>
            <a:spcAft>
              <a:spcPct val="35000"/>
            </a:spcAft>
          </a:pPr>
          <a:r>
            <a:rPr lang="es-ES" sz="800" kern="1200" dirty="0" smtClean="0"/>
            <a:t>&gt;16 </a:t>
          </a:r>
          <a:r>
            <a:rPr lang="es-ES" sz="800" kern="1200" dirty="0" err="1" smtClean="0"/>
            <a:t>anys</a:t>
          </a:r>
          <a:r>
            <a:rPr lang="es-ES" sz="800" kern="1200" dirty="0" smtClean="0"/>
            <a:t> UE</a:t>
          </a:r>
        </a:p>
        <a:p>
          <a:pPr lvl="0" algn="ctr" defTabSz="533400">
            <a:lnSpc>
              <a:spcPct val="90000"/>
            </a:lnSpc>
            <a:spcBef>
              <a:spcPct val="0"/>
            </a:spcBef>
            <a:spcAft>
              <a:spcPct val="35000"/>
            </a:spcAft>
          </a:pPr>
          <a:r>
            <a:rPr lang="es-ES" sz="800" kern="1200" dirty="0" smtClean="0"/>
            <a:t>&gt;18 </a:t>
          </a:r>
          <a:r>
            <a:rPr lang="es-ES" sz="800" kern="1200" dirty="0" err="1" smtClean="0"/>
            <a:t>anys</a:t>
          </a:r>
          <a:r>
            <a:rPr lang="es-ES" sz="800" kern="1200" dirty="0" smtClean="0"/>
            <a:t> </a:t>
          </a:r>
          <a:r>
            <a:rPr lang="es-ES" sz="800" kern="1200" dirty="0" err="1" smtClean="0"/>
            <a:t>extracomunitaris</a:t>
          </a:r>
          <a:endParaRPr lang="es-ES" sz="800" kern="1200" dirty="0"/>
        </a:p>
      </dsp:txBody>
      <dsp:txXfrm>
        <a:off x="2373825" y="3631601"/>
        <a:ext cx="1373423" cy="672805"/>
      </dsp:txXfrm>
    </dsp:sp>
    <dsp:sp modelId="{EAA53442-1AA8-4056-9B8C-34E5CAE8E386}">
      <dsp:nvSpPr>
        <dsp:cNvPr id="0" name=""/>
        <dsp:cNvSpPr/>
      </dsp:nvSpPr>
      <dsp:spPr>
        <a:xfrm>
          <a:off x="2721218" y="2453462"/>
          <a:ext cx="1187845" cy="8738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Coordinador </a:t>
          </a:r>
          <a:r>
            <a:rPr lang="es-ES" sz="1400" kern="1200" dirty="0" err="1" smtClean="0"/>
            <a:t>Formatiu</a:t>
          </a:r>
          <a:endParaRPr lang="es-ES" sz="1400" kern="1200" dirty="0" smtClean="0"/>
        </a:p>
        <a:p>
          <a:pPr lvl="0" algn="ctr" defTabSz="622300">
            <a:lnSpc>
              <a:spcPct val="90000"/>
            </a:lnSpc>
            <a:spcBef>
              <a:spcPct val="0"/>
            </a:spcBef>
            <a:spcAft>
              <a:spcPct val="35000"/>
            </a:spcAft>
          </a:pPr>
          <a:r>
            <a:rPr lang="es-ES" sz="1400" kern="1200" dirty="0" smtClean="0"/>
            <a:t>Clubs </a:t>
          </a:r>
          <a:r>
            <a:rPr lang="es-ES" sz="1400" kern="1200" dirty="0" err="1" smtClean="0"/>
            <a:t>satèl.lits</a:t>
          </a:r>
          <a:endParaRPr lang="es-ES" sz="1400" kern="1200" dirty="0"/>
        </a:p>
      </dsp:txBody>
      <dsp:txXfrm>
        <a:off x="2721218" y="2453462"/>
        <a:ext cx="1187845" cy="873827"/>
      </dsp:txXfrm>
    </dsp:sp>
    <dsp:sp modelId="{B5C57013-37E9-44EB-99D3-3C1977B271BA}">
      <dsp:nvSpPr>
        <dsp:cNvPr id="0" name=""/>
        <dsp:cNvSpPr/>
      </dsp:nvSpPr>
      <dsp:spPr>
        <a:xfrm>
          <a:off x="4132587" y="2453462"/>
          <a:ext cx="1287664" cy="8738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Coordinador </a:t>
          </a:r>
          <a:r>
            <a:rPr lang="es-ES" sz="1400" kern="1200" dirty="0" err="1" smtClean="0"/>
            <a:t>Formatiu</a:t>
          </a:r>
          <a:r>
            <a:rPr lang="es-ES" sz="1400" kern="1200" dirty="0" smtClean="0"/>
            <a:t> F7</a:t>
          </a:r>
        </a:p>
        <a:p>
          <a:pPr lvl="0" algn="ctr" defTabSz="622300">
            <a:lnSpc>
              <a:spcPct val="90000"/>
            </a:lnSpc>
            <a:spcBef>
              <a:spcPct val="0"/>
            </a:spcBef>
            <a:spcAft>
              <a:spcPct val="35000"/>
            </a:spcAft>
          </a:pPr>
          <a:endParaRPr lang="es-ES" sz="1100" kern="1200" dirty="0"/>
        </a:p>
      </dsp:txBody>
      <dsp:txXfrm>
        <a:off x="4132587" y="2453462"/>
        <a:ext cx="1287664" cy="873827"/>
      </dsp:txXfrm>
    </dsp:sp>
    <dsp:sp modelId="{6A5581B6-60F7-4DBC-AA98-E9387A3836EF}">
      <dsp:nvSpPr>
        <dsp:cNvPr id="0" name=""/>
        <dsp:cNvSpPr/>
      </dsp:nvSpPr>
      <dsp:spPr>
        <a:xfrm>
          <a:off x="4220942" y="3631601"/>
          <a:ext cx="1064396" cy="6728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err="1" smtClean="0"/>
            <a:t>Entrenadors</a:t>
          </a:r>
          <a:endParaRPr lang="es-ES" sz="1200" kern="1200" dirty="0"/>
        </a:p>
      </dsp:txBody>
      <dsp:txXfrm>
        <a:off x="4220942" y="3631601"/>
        <a:ext cx="1064396" cy="672805"/>
      </dsp:txXfrm>
    </dsp:sp>
    <dsp:sp modelId="{D1C92524-6107-4F1E-B7E1-200738CFA935}">
      <dsp:nvSpPr>
        <dsp:cNvPr id="0" name=""/>
        <dsp:cNvSpPr/>
      </dsp:nvSpPr>
      <dsp:spPr>
        <a:xfrm>
          <a:off x="5643775" y="2453462"/>
          <a:ext cx="1287664" cy="8738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Coordinador </a:t>
          </a:r>
          <a:r>
            <a:rPr lang="es-ES" sz="1400" kern="1200" dirty="0" err="1" smtClean="0"/>
            <a:t>Formatiu</a:t>
          </a:r>
          <a:r>
            <a:rPr lang="es-ES" sz="1400" kern="1200" dirty="0" smtClean="0"/>
            <a:t> F11</a:t>
          </a:r>
        </a:p>
        <a:p>
          <a:pPr lvl="0" algn="ctr" defTabSz="622300">
            <a:lnSpc>
              <a:spcPct val="90000"/>
            </a:lnSpc>
            <a:spcBef>
              <a:spcPct val="0"/>
            </a:spcBef>
            <a:spcAft>
              <a:spcPct val="35000"/>
            </a:spcAft>
          </a:pPr>
          <a:endParaRPr lang="es-ES" sz="1100" kern="1200" dirty="0"/>
        </a:p>
      </dsp:txBody>
      <dsp:txXfrm>
        <a:off x="5643775" y="2453462"/>
        <a:ext cx="1287664" cy="873827"/>
      </dsp:txXfrm>
    </dsp:sp>
    <dsp:sp modelId="{77061510-4D80-430B-AB2B-30ACB32B488A}">
      <dsp:nvSpPr>
        <dsp:cNvPr id="0" name=""/>
        <dsp:cNvSpPr/>
      </dsp:nvSpPr>
      <dsp:spPr>
        <a:xfrm>
          <a:off x="5732130" y="3631601"/>
          <a:ext cx="1064396" cy="6728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err="1" smtClean="0"/>
            <a:t>Entrenadors</a:t>
          </a:r>
          <a:endParaRPr lang="es-ES" sz="1200" kern="1200" dirty="0"/>
        </a:p>
      </dsp:txBody>
      <dsp:txXfrm>
        <a:off x="5732130" y="3631601"/>
        <a:ext cx="1064396" cy="672805"/>
      </dsp:txXfrm>
    </dsp:sp>
    <dsp:sp modelId="{996ED306-227C-4B95-BA58-2C022BF7E373}">
      <dsp:nvSpPr>
        <dsp:cNvPr id="0" name=""/>
        <dsp:cNvSpPr/>
      </dsp:nvSpPr>
      <dsp:spPr>
        <a:xfrm>
          <a:off x="7154963" y="2453462"/>
          <a:ext cx="1287664" cy="8738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err="1" smtClean="0"/>
            <a:t>Departament</a:t>
          </a:r>
          <a:r>
            <a:rPr lang="es-ES" sz="1400" kern="1200" dirty="0" smtClean="0"/>
            <a:t> </a:t>
          </a:r>
          <a:r>
            <a:rPr lang="es-ES" sz="1400" kern="1200" dirty="0" err="1" smtClean="0"/>
            <a:t>Tecnificació</a:t>
          </a:r>
          <a:r>
            <a:rPr lang="es-ES" sz="1400" kern="1200" dirty="0" smtClean="0"/>
            <a:t> </a:t>
          </a:r>
          <a:endParaRPr lang="es-ES" sz="1400" kern="1200" dirty="0"/>
        </a:p>
      </dsp:txBody>
      <dsp:txXfrm>
        <a:off x="7154963" y="2453462"/>
        <a:ext cx="1287664" cy="873827"/>
      </dsp:txXfrm>
    </dsp:sp>
    <dsp:sp modelId="{9CF395DB-9801-4014-A121-F791FB066343}">
      <dsp:nvSpPr>
        <dsp:cNvPr id="0" name=""/>
        <dsp:cNvSpPr/>
      </dsp:nvSpPr>
      <dsp:spPr>
        <a:xfrm>
          <a:off x="8677093" y="2420247"/>
          <a:ext cx="1287664" cy="8738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t>Filial</a:t>
          </a:r>
          <a:endParaRPr lang="es-ES" sz="1400" kern="1200" dirty="0"/>
        </a:p>
      </dsp:txBody>
      <dsp:txXfrm>
        <a:off x="8677093" y="2420247"/>
        <a:ext cx="1287664" cy="873827"/>
      </dsp:txXfrm>
    </dsp:sp>
    <dsp:sp modelId="{BDFD14F5-772B-41BB-9E6C-A0FD6B19CE5C}">
      <dsp:nvSpPr>
        <dsp:cNvPr id="0" name=""/>
        <dsp:cNvSpPr/>
      </dsp:nvSpPr>
      <dsp:spPr>
        <a:xfrm>
          <a:off x="7687496" y="924153"/>
          <a:ext cx="1494051" cy="761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err="1" smtClean="0"/>
            <a:t>Àrea</a:t>
          </a:r>
          <a:r>
            <a:rPr lang="es-ES" sz="1800" kern="1200" dirty="0" smtClean="0"/>
            <a:t> </a:t>
          </a:r>
          <a:r>
            <a:rPr lang="es-ES" sz="1800" kern="1200" dirty="0" err="1" smtClean="0"/>
            <a:t>Psicologia</a:t>
          </a:r>
          <a:endParaRPr lang="es-ES" sz="1800" kern="1200" dirty="0" smtClean="0"/>
        </a:p>
        <a:p>
          <a:pPr lvl="0" algn="ctr" defTabSz="800100">
            <a:lnSpc>
              <a:spcPct val="90000"/>
            </a:lnSpc>
            <a:spcBef>
              <a:spcPct val="0"/>
            </a:spcBef>
            <a:spcAft>
              <a:spcPct val="35000"/>
            </a:spcAft>
          </a:pPr>
          <a:r>
            <a:rPr lang="es-ES" sz="1800" kern="1200" dirty="0" err="1" smtClean="0"/>
            <a:t>Pedagògica</a:t>
          </a:r>
          <a:endParaRPr lang="es-ES" sz="1800" kern="1200" dirty="0"/>
        </a:p>
      </dsp:txBody>
      <dsp:txXfrm>
        <a:off x="7687496" y="924153"/>
        <a:ext cx="1494051" cy="76103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3671EBA-C51F-498D-9B82-77B11CFCBE14}" type="datetimeFigureOut">
              <a:rPr lang="es-ES"/>
              <a:pPr>
                <a:defRPr/>
              </a:pPr>
              <a:t>08/07/15</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3CE307-5303-4108-B998-15C78F855C8B}" type="slidenum">
              <a:rPr lang="es-ES"/>
              <a:pPr>
                <a:defRPr/>
              </a:pPr>
              <a:t>‹Nr.›</a:t>
            </a:fld>
            <a:endParaRPr lang="es-ES"/>
          </a:p>
        </p:txBody>
      </p:sp>
    </p:spTree>
    <p:extLst>
      <p:ext uri="{BB962C8B-B14F-4D97-AF65-F5344CB8AC3E}">
        <p14:creationId xmlns:p14="http://schemas.microsoft.com/office/powerpoint/2010/main" val="4079790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18EAF8FD-7AE3-4A26-80D6-F18EC2059CE0}" type="datetime1">
              <a:rPr lang="es-ES"/>
              <a:pPr>
                <a:defRPr/>
              </a:pPr>
              <a:t>08/07/15</a:t>
            </a:fld>
            <a:endParaRPr lang="es-ES"/>
          </a:p>
        </p:txBody>
      </p:sp>
      <p:sp>
        <p:nvSpPr>
          <p:cNvPr id="5"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6" name="5 Marcador de número de diapositiva"/>
          <p:cNvSpPr>
            <a:spLocks noGrp="1"/>
          </p:cNvSpPr>
          <p:nvPr>
            <p:ph type="sldNum" sz="quarter" idx="12"/>
          </p:nvPr>
        </p:nvSpPr>
        <p:spPr/>
        <p:txBody>
          <a:bodyPr/>
          <a:lstStyle>
            <a:lvl1pPr>
              <a:defRPr/>
            </a:lvl1pPr>
          </a:lstStyle>
          <a:p>
            <a:pPr>
              <a:defRPr/>
            </a:pPr>
            <a:fld id="{CA5BCC77-77C4-40F4-8A14-FC92CEAFCFE8}" type="slidenum">
              <a:rPr lang="es-ES"/>
              <a:pPr>
                <a:defRPr/>
              </a:pPr>
              <a:t>‹Nr.›</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7CB70C5-6B8A-4015-ABDF-7E6C5AD094E3}" type="datetime1">
              <a:rPr lang="es-ES"/>
              <a:pPr>
                <a:defRPr/>
              </a:pPr>
              <a:t>08/07/15</a:t>
            </a:fld>
            <a:endParaRPr lang="es-ES"/>
          </a:p>
        </p:txBody>
      </p:sp>
      <p:sp>
        <p:nvSpPr>
          <p:cNvPr id="5"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6" name="5 Marcador de número de diapositiva"/>
          <p:cNvSpPr>
            <a:spLocks noGrp="1"/>
          </p:cNvSpPr>
          <p:nvPr>
            <p:ph type="sldNum" sz="quarter" idx="12"/>
          </p:nvPr>
        </p:nvSpPr>
        <p:spPr/>
        <p:txBody>
          <a:bodyPr/>
          <a:lstStyle>
            <a:lvl1pPr>
              <a:defRPr/>
            </a:lvl1pPr>
          </a:lstStyle>
          <a:p>
            <a:pPr>
              <a:defRPr/>
            </a:pPr>
            <a:fld id="{A1EB4942-14EA-4479-AA89-9A7E38CC4A32}" type="slidenum">
              <a:rPr lang="es-ES"/>
              <a:pPr>
                <a:defRPr/>
              </a:pPr>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7AC0667-D265-47E5-BD29-EC523AD12543}" type="datetime1">
              <a:rPr lang="es-ES"/>
              <a:pPr>
                <a:defRPr/>
              </a:pPr>
              <a:t>08/07/15</a:t>
            </a:fld>
            <a:endParaRPr lang="es-ES"/>
          </a:p>
        </p:txBody>
      </p:sp>
      <p:sp>
        <p:nvSpPr>
          <p:cNvPr id="5"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6" name="5 Marcador de número de diapositiva"/>
          <p:cNvSpPr>
            <a:spLocks noGrp="1"/>
          </p:cNvSpPr>
          <p:nvPr>
            <p:ph type="sldNum" sz="quarter" idx="12"/>
          </p:nvPr>
        </p:nvSpPr>
        <p:spPr/>
        <p:txBody>
          <a:bodyPr/>
          <a:lstStyle>
            <a:lvl1pPr>
              <a:defRPr/>
            </a:lvl1pPr>
          </a:lstStyle>
          <a:p>
            <a:pPr>
              <a:defRPr/>
            </a:pPr>
            <a:fld id="{51EA7E75-E5FB-49F1-A6B8-7BE01F91EC11}" type="slidenum">
              <a:rPr lang="es-ES"/>
              <a:pPr>
                <a:defRPr/>
              </a:pPr>
              <a:t>‹Nr.›</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318BFDF-BD02-4C1C-ABC7-26423C1F4923}" type="datetime1">
              <a:rPr lang="es-ES"/>
              <a:pPr>
                <a:defRPr/>
              </a:pPr>
              <a:t>08/07/15</a:t>
            </a:fld>
            <a:endParaRPr lang="es-ES"/>
          </a:p>
        </p:txBody>
      </p:sp>
      <p:sp>
        <p:nvSpPr>
          <p:cNvPr id="5"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6" name="5 Marcador de número de diapositiva"/>
          <p:cNvSpPr>
            <a:spLocks noGrp="1"/>
          </p:cNvSpPr>
          <p:nvPr>
            <p:ph type="sldNum" sz="quarter" idx="12"/>
          </p:nvPr>
        </p:nvSpPr>
        <p:spPr/>
        <p:txBody>
          <a:bodyPr/>
          <a:lstStyle>
            <a:lvl1pPr>
              <a:defRPr/>
            </a:lvl1pPr>
          </a:lstStyle>
          <a:p>
            <a:pPr>
              <a:defRPr/>
            </a:pPr>
            <a:fld id="{8E42241C-75F2-403E-8F40-81EC709B001A}" type="slidenum">
              <a:rPr lang="es-ES"/>
              <a:pPr>
                <a:defRPr/>
              </a:pPr>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9321BA0-E530-4248-9AF8-D4346ACE3EB4}" type="datetime1">
              <a:rPr lang="es-ES"/>
              <a:pPr>
                <a:defRPr/>
              </a:pPr>
              <a:t>08/07/15</a:t>
            </a:fld>
            <a:endParaRPr lang="es-ES"/>
          </a:p>
        </p:txBody>
      </p:sp>
      <p:sp>
        <p:nvSpPr>
          <p:cNvPr id="5"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6" name="5 Marcador de número de diapositiva"/>
          <p:cNvSpPr>
            <a:spLocks noGrp="1"/>
          </p:cNvSpPr>
          <p:nvPr>
            <p:ph type="sldNum" sz="quarter" idx="12"/>
          </p:nvPr>
        </p:nvSpPr>
        <p:spPr/>
        <p:txBody>
          <a:bodyPr/>
          <a:lstStyle>
            <a:lvl1pPr>
              <a:defRPr/>
            </a:lvl1pPr>
          </a:lstStyle>
          <a:p>
            <a:pPr>
              <a:defRPr/>
            </a:pPr>
            <a:fld id="{546A42E5-023A-4AD4-AF1B-1CBC032A7EE9}" type="slidenum">
              <a:rPr lang="es-ES"/>
              <a:pPr>
                <a:defRPr/>
              </a:pPr>
              <a:t>‹Nr.›</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C2917590-EDD5-439C-9F65-1C055C6C3473}" type="datetime1">
              <a:rPr lang="es-ES"/>
              <a:pPr>
                <a:defRPr/>
              </a:pPr>
              <a:t>08/07/15</a:t>
            </a:fld>
            <a:endParaRPr lang="es-ES"/>
          </a:p>
        </p:txBody>
      </p:sp>
      <p:sp>
        <p:nvSpPr>
          <p:cNvPr id="6"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7" name="5 Marcador de número de diapositiva"/>
          <p:cNvSpPr>
            <a:spLocks noGrp="1"/>
          </p:cNvSpPr>
          <p:nvPr>
            <p:ph type="sldNum" sz="quarter" idx="12"/>
          </p:nvPr>
        </p:nvSpPr>
        <p:spPr/>
        <p:txBody>
          <a:bodyPr/>
          <a:lstStyle>
            <a:lvl1pPr>
              <a:defRPr/>
            </a:lvl1pPr>
          </a:lstStyle>
          <a:p>
            <a:pPr>
              <a:defRPr/>
            </a:pPr>
            <a:fld id="{FE6A31B1-256C-42A1-93D7-97075347B91A}" type="slidenum">
              <a:rPr lang="es-ES"/>
              <a:pPr>
                <a:defRPr/>
              </a:pPr>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7EB6E3EA-E092-4CE9-B0AA-829F22F743B0}" type="datetime1">
              <a:rPr lang="es-ES"/>
              <a:pPr>
                <a:defRPr/>
              </a:pPr>
              <a:t>08/07/15</a:t>
            </a:fld>
            <a:endParaRPr lang="es-ES"/>
          </a:p>
        </p:txBody>
      </p:sp>
      <p:sp>
        <p:nvSpPr>
          <p:cNvPr id="8"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9" name="5 Marcador de número de diapositiva"/>
          <p:cNvSpPr>
            <a:spLocks noGrp="1"/>
          </p:cNvSpPr>
          <p:nvPr>
            <p:ph type="sldNum" sz="quarter" idx="12"/>
          </p:nvPr>
        </p:nvSpPr>
        <p:spPr/>
        <p:txBody>
          <a:bodyPr/>
          <a:lstStyle>
            <a:lvl1pPr>
              <a:defRPr/>
            </a:lvl1pPr>
          </a:lstStyle>
          <a:p>
            <a:pPr>
              <a:defRPr/>
            </a:pPr>
            <a:fld id="{0974EC87-6808-4EE8-9FF6-9C5FF9283F03}" type="slidenum">
              <a:rPr lang="es-ES"/>
              <a:pPr>
                <a:defRPr/>
              </a:pPr>
              <a:t>‹Nr.›</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15637B12-6837-4540-9C00-AB67C0BB71FC}" type="datetime1">
              <a:rPr lang="es-ES"/>
              <a:pPr>
                <a:defRPr/>
              </a:pPr>
              <a:t>08/07/15</a:t>
            </a:fld>
            <a:endParaRPr lang="es-ES"/>
          </a:p>
        </p:txBody>
      </p:sp>
      <p:sp>
        <p:nvSpPr>
          <p:cNvPr id="4"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5" name="5 Marcador de número de diapositiva"/>
          <p:cNvSpPr>
            <a:spLocks noGrp="1"/>
          </p:cNvSpPr>
          <p:nvPr>
            <p:ph type="sldNum" sz="quarter" idx="12"/>
          </p:nvPr>
        </p:nvSpPr>
        <p:spPr/>
        <p:txBody>
          <a:bodyPr/>
          <a:lstStyle>
            <a:lvl1pPr>
              <a:defRPr/>
            </a:lvl1pPr>
          </a:lstStyle>
          <a:p>
            <a:pPr>
              <a:defRPr/>
            </a:pPr>
            <a:fld id="{F1B00F5D-FF1F-419E-8097-4951C9314958}" type="slidenum">
              <a:rPr lang="es-ES"/>
              <a:pPr>
                <a:defRPr/>
              </a:pPr>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B74EB47-93CF-42C6-A35C-568069481792}" type="datetime1">
              <a:rPr lang="es-ES"/>
              <a:pPr>
                <a:defRPr/>
              </a:pPr>
              <a:t>08/07/15</a:t>
            </a:fld>
            <a:endParaRPr lang="es-ES"/>
          </a:p>
        </p:txBody>
      </p:sp>
      <p:sp>
        <p:nvSpPr>
          <p:cNvPr id="3"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4" name="5 Marcador de número de diapositiva"/>
          <p:cNvSpPr>
            <a:spLocks noGrp="1"/>
          </p:cNvSpPr>
          <p:nvPr>
            <p:ph type="sldNum" sz="quarter" idx="12"/>
          </p:nvPr>
        </p:nvSpPr>
        <p:spPr/>
        <p:txBody>
          <a:bodyPr/>
          <a:lstStyle>
            <a:lvl1pPr>
              <a:defRPr/>
            </a:lvl1pPr>
          </a:lstStyle>
          <a:p>
            <a:pPr>
              <a:defRPr/>
            </a:pPr>
            <a:fld id="{2203B204-4E23-40B3-95B2-7602F3220F44}" type="slidenum">
              <a:rPr lang="es-ES"/>
              <a:pPr>
                <a:defRPr/>
              </a:pPr>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55C411A-1BF1-4F1E-BFC3-628A3318305F}" type="datetime1">
              <a:rPr lang="es-ES"/>
              <a:pPr>
                <a:defRPr/>
              </a:pPr>
              <a:t>08/07/15</a:t>
            </a:fld>
            <a:endParaRPr lang="es-ES"/>
          </a:p>
        </p:txBody>
      </p:sp>
      <p:sp>
        <p:nvSpPr>
          <p:cNvPr id="6"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7" name="5 Marcador de número de diapositiva"/>
          <p:cNvSpPr>
            <a:spLocks noGrp="1"/>
          </p:cNvSpPr>
          <p:nvPr>
            <p:ph type="sldNum" sz="quarter" idx="12"/>
          </p:nvPr>
        </p:nvSpPr>
        <p:spPr/>
        <p:txBody>
          <a:bodyPr/>
          <a:lstStyle>
            <a:lvl1pPr>
              <a:defRPr/>
            </a:lvl1pPr>
          </a:lstStyle>
          <a:p>
            <a:pPr>
              <a:defRPr/>
            </a:pPr>
            <a:fld id="{6F8547F4-725D-484E-BFD1-607E8166D800}" type="slidenum">
              <a:rPr lang="es-ES"/>
              <a:pPr>
                <a:defRPr/>
              </a:pPr>
              <a:t>‹Nr.›</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7D37BD0-7D54-45F3-98E7-9DB93B2C7AF0}" type="datetime1">
              <a:rPr lang="es-ES"/>
              <a:pPr>
                <a:defRPr/>
              </a:pPr>
              <a:t>08/07/15</a:t>
            </a:fld>
            <a:endParaRPr lang="es-ES"/>
          </a:p>
        </p:txBody>
      </p:sp>
      <p:sp>
        <p:nvSpPr>
          <p:cNvPr id="6" name="4 Marcador de pie de página"/>
          <p:cNvSpPr>
            <a:spLocks noGrp="1"/>
          </p:cNvSpPr>
          <p:nvPr>
            <p:ph type="ftr" sz="quarter" idx="11"/>
          </p:nvPr>
        </p:nvSpPr>
        <p:spPr/>
        <p:txBody>
          <a:bodyPr/>
          <a:lstStyle>
            <a:lvl1pPr>
              <a:defRPr/>
            </a:lvl1pPr>
          </a:lstStyle>
          <a:p>
            <a:pPr>
              <a:defRPr/>
            </a:pPr>
            <a:r>
              <a:rPr lang="es-ES"/>
              <a:t>Procés de dinamització FUTBOL BASE</a:t>
            </a:r>
          </a:p>
        </p:txBody>
      </p:sp>
      <p:sp>
        <p:nvSpPr>
          <p:cNvPr id="7" name="5 Marcador de número de diapositiva"/>
          <p:cNvSpPr>
            <a:spLocks noGrp="1"/>
          </p:cNvSpPr>
          <p:nvPr>
            <p:ph type="sldNum" sz="quarter" idx="12"/>
          </p:nvPr>
        </p:nvSpPr>
        <p:spPr/>
        <p:txBody>
          <a:bodyPr/>
          <a:lstStyle>
            <a:lvl1pPr>
              <a:defRPr/>
            </a:lvl1pPr>
          </a:lstStyle>
          <a:p>
            <a:pPr>
              <a:defRPr/>
            </a:pPr>
            <a:fld id="{46124B3D-A82D-422B-B43E-2FA02A7E64CA}" type="slidenum">
              <a:rPr lang="es-ES"/>
              <a:pPr>
                <a:defRPr/>
              </a:pPr>
              <a:t>‹Nr.›</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2E51107-35DF-43A3-8D98-478F5016F0EB}" type="datetime1">
              <a:rPr lang="es-ES"/>
              <a:pPr>
                <a:defRPr/>
              </a:pPr>
              <a:t>08/07/15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s-ES"/>
              <a:t>Procés de dinamització FUTBOL BASE</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75FEAD8-35B6-43E5-ACAD-BAE3B0D1B908}" type="slidenum">
              <a:rPr lang="es-ES"/>
              <a:pPr>
                <a:defRPr/>
              </a:pPr>
              <a:t>‹Nr.›</a:t>
            </a:fld>
            <a:endParaRPr lang="es-E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Título"/>
          <p:cNvSpPr>
            <a:spLocks noGrp="1"/>
          </p:cNvSpPr>
          <p:nvPr>
            <p:ph type="title"/>
          </p:nvPr>
        </p:nvSpPr>
        <p:spPr/>
        <p:txBody>
          <a:bodyPr/>
          <a:lstStyle/>
          <a:p>
            <a:pPr eaLnBrk="1" hangingPunct="1"/>
            <a:endParaRPr lang="en-US" smtClean="0"/>
          </a:p>
        </p:txBody>
      </p:sp>
      <p:sp>
        <p:nvSpPr>
          <p:cNvPr id="14338" name="2 Marcador de contenido"/>
          <p:cNvSpPr>
            <a:spLocks noGrp="1"/>
          </p:cNvSpPr>
          <p:nvPr>
            <p:ph idx="1"/>
          </p:nvPr>
        </p:nvSpPr>
        <p:spPr/>
        <p:txBody>
          <a:bodyPr/>
          <a:lstStyle/>
          <a:p>
            <a:pPr eaLnBrk="1" hangingPunct="1"/>
            <a:endParaRPr lang="en-US" smtClean="0"/>
          </a:p>
        </p:txBody>
      </p:sp>
      <p:sp>
        <p:nvSpPr>
          <p:cNvPr id="4" name="3 Marcador de pie de página"/>
          <p:cNvSpPr>
            <a:spLocks noGrp="1"/>
          </p:cNvSpPr>
          <p:nvPr>
            <p:ph type="ftr" sz="quarter" idx="11"/>
          </p:nvPr>
        </p:nvSpPr>
        <p:spPr/>
        <p:txBody>
          <a:bodyPr/>
          <a:lstStyle/>
          <a:p>
            <a:pPr>
              <a:defRPr/>
            </a:pPr>
            <a:r>
              <a:rPr lang="es-ES"/>
              <a:t>Procés de dinamització FUTBOL BASE</a:t>
            </a:r>
          </a:p>
        </p:txBody>
      </p:sp>
      <p:sp>
        <p:nvSpPr>
          <p:cNvPr id="5" name="4 Marcador de número de diapositiva"/>
          <p:cNvSpPr>
            <a:spLocks noGrp="1"/>
          </p:cNvSpPr>
          <p:nvPr>
            <p:ph type="sldNum" sz="quarter" idx="12"/>
          </p:nvPr>
        </p:nvSpPr>
        <p:spPr/>
        <p:txBody>
          <a:bodyPr/>
          <a:lstStyle/>
          <a:p>
            <a:pPr>
              <a:defRPr/>
            </a:pPr>
            <a:fld id="{E9A38B48-5503-4741-BE73-398E73EB9B16}" type="slidenum">
              <a:rPr lang="es-ES"/>
              <a:pPr>
                <a:defRPr/>
              </a:pPr>
              <a:t>1</a:t>
            </a:fld>
            <a:endParaRPr lang="es-ES"/>
          </a:p>
        </p:txBody>
      </p:sp>
      <p:pic>
        <p:nvPicPr>
          <p:cNvPr id="14341" name="5 Imagen"/>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273050" indent="-273050" algn="just">
              <a:lnSpc>
                <a:spcPct val="90000"/>
              </a:lnSpc>
              <a:buNone/>
            </a:pPr>
            <a:r>
              <a:rPr lang="ca-ES" sz="1600" b="1" dirty="0">
                <a:solidFill>
                  <a:schemeClr val="tx2"/>
                </a:solidFill>
                <a:latin typeface="Verdana" pitchFamily="34" charset="0"/>
              </a:rPr>
              <a:t>b) Descripció de funcions i responsabilitats</a:t>
            </a:r>
          </a:p>
          <a:p>
            <a:pPr marL="273050" indent="-273050" algn="just">
              <a:lnSpc>
                <a:spcPct val="90000"/>
              </a:lnSpc>
              <a:buNone/>
            </a:pPr>
            <a:endParaRPr lang="ca-ES" sz="1600" dirty="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Membre del Comitè Tècnic.</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Màxim responsable de l’àrea del Futbol professional, enllaç amb la Junta Directiva.</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Responsable del compliment dels objectius estratègics fixats pel Club.</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Ha de vetllar perquè el Model de Joc Barça s’implementi en el primer equip.</a:t>
            </a:r>
          </a:p>
          <a:p>
            <a:pPr algn="just">
              <a:lnSpc>
                <a:spcPct val="90000"/>
              </a:lnSpc>
              <a:buFontTx/>
              <a:buChar char="-"/>
            </a:pPr>
            <a:endParaRPr lang="ca-ES" sz="1600" dirty="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Gestionar les altes i baixes, renovacions i traspassos, així com la relació amb els representants dels jugadors i el seu entorn.</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Relació amb els altres clubs en aquells aspectes que afecten l’àrea esportiva del futbol professional.</a:t>
            </a:r>
            <a:endParaRPr lang="ca-ES" sz="1600" dirty="0">
              <a:solidFill>
                <a:schemeClr val="tx2"/>
              </a:solidFill>
              <a:latin typeface="Verdana" pitchFamily="34" charset="0"/>
            </a:endParaRPr>
          </a:p>
          <a:p>
            <a:pPr marL="0" indent="0">
              <a:buNone/>
            </a:pPr>
            <a:endParaRPr lang="es-ES" dirty="0"/>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10</a:t>
            </a:fld>
            <a:endParaRPr lang="es-ES"/>
          </a:p>
        </p:txBody>
      </p:sp>
      <p:sp>
        <p:nvSpPr>
          <p:cNvPr id="6"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200" b="1" dirty="0" smtClean="0">
                <a:latin typeface="Verdana" pitchFamily="34" charset="0"/>
              </a:rPr>
              <a:t>ÀREA FUTBOL PROFESSIONAL</a:t>
            </a:r>
          </a:p>
        </p:txBody>
      </p:sp>
      <p:pic>
        <p:nvPicPr>
          <p:cNvPr id="7"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8"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39281039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273050" indent="-273050">
              <a:lnSpc>
                <a:spcPct val="90000"/>
              </a:lnSpc>
              <a:buNone/>
            </a:pPr>
            <a:r>
              <a:rPr lang="es-ES" sz="1600" b="1" dirty="0" smtClean="0">
                <a:solidFill>
                  <a:schemeClr val="tx2"/>
                </a:solidFill>
                <a:latin typeface="Verdana" pitchFamily="34" charset="0"/>
              </a:rPr>
              <a:t>SECRETARI TÈCNIC: </a:t>
            </a:r>
            <a:r>
              <a:rPr lang="es-ES" sz="1600" dirty="0" smtClean="0">
                <a:solidFill>
                  <a:schemeClr val="tx2"/>
                </a:solidFill>
                <a:latin typeface="Verdana" pitchFamily="34" charset="0"/>
              </a:rPr>
              <a:t>Miquel </a:t>
            </a:r>
            <a:r>
              <a:rPr lang="es-ES" sz="1600" dirty="0" err="1" smtClean="0">
                <a:solidFill>
                  <a:schemeClr val="tx2"/>
                </a:solidFill>
                <a:latin typeface="Verdana" pitchFamily="34" charset="0"/>
              </a:rPr>
              <a:t>Àngel</a:t>
            </a:r>
            <a:r>
              <a:rPr lang="es-ES" sz="1600" dirty="0" smtClean="0">
                <a:solidFill>
                  <a:schemeClr val="tx2"/>
                </a:solidFill>
                <a:latin typeface="Verdana" pitchFamily="34" charset="0"/>
              </a:rPr>
              <a:t> Nadal</a:t>
            </a:r>
            <a:endParaRPr lang="es-ES" sz="1600" dirty="0">
              <a:solidFill>
                <a:schemeClr val="tx2"/>
              </a:solidFill>
              <a:latin typeface="Verdana" pitchFamily="34" charset="0"/>
            </a:endParaRPr>
          </a:p>
          <a:p>
            <a:pPr marL="273050" indent="-273050" algn="just">
              <a:lnSpc>
                <a:spcPct val="90000"/>
              </a:lnSpc>
              <a:buNone/>
            </a:pPr>
            <a:endParaRPr lang="ca-ES" sz="1600" dirty="0">
              <a:solidFill>
                <a:schemeClr val="tx2"/>
              </a:solidFill>
              <a:latin typeface="Verdana" pitchFamily="34" charset="0"/>
            </a:endParaRPr>
          </a:p>
          <a:p>
            <a:pPr marL="273050" indent="-273050" algn="just">
              <a:lnSpc>
                <a:spcPct val="90000"/>
              </a:lnSpc>
              <a:buNone/>
            </a:pPr>
            <a:r>
              <a:rPr lang="ca-ES" sz="1600" b="1" dirty="0">
                <a:solidFill>
                  <a:schemeClr val="tx2"/>
                </a:solidFill>
                <a:latin typeface="Verdana" pitchFamily="34" charset="0"/>
              </a:rPr>
              <a:t>a) Currículum</a:t>
            </a:r>
          </a:p>
          <a:p>
            <a:pPr marL="273050" indent="-273050" algn="just">
              <a:lnSpc>
                <a:spcPct val="90000"/>
              </a:lnSpc>
              <a:buNone/>
            </a:pPr>
            <a:endParaRPr lang="ca-ES" sz="1600" dirty="0" smtClean="0">
              <a:solidFill>
                <a:schemeClr val="tx2"/>
              </a:solidFill>
              <a:latin typeface="Verdana" pitchFamily="34" charset="0"/>
            </a:endParaRPr>
          </a:p>
          <a:p>
            <a:pPr marL="0" indent="0" algn="just">
              <a:lnSpc>
                <a:spcPct val="90000"/>
              </a:lnSpc>
              <a:buNone/>
            </a:pPr>
            <a:r>
              <a:rPr lang="ca-ES" sz="1600" dirty="0">
                <a:solidFill>
                  <a:schemeClr val="tx2"/>
                </a:solidFill>
                <a:latin typeface="Verdana" pitchFamily="34" charset="0"/>
              </a:rPr>
              <a:t>Com a jugador va formar part del “</a:t>
            </a:r>
            <a:r>
              <a:rPr lang="ca-ES" sz="1600" dirty="0" err="1">
                <a:solidFill>
                  <a:schemeClr val="tx2"/>
                </a:solidFill>
                <a:latin typeface="Verdana" pitchFamily="34" charset="0"/>
              </a:rPr>
              <a:t>Dream</a:t>
            </a:r>
            <a:r>
              <a:rPr lang="ca-ES" sz="1600" dirty="0">
                <a:solidFill>
                  <a:schemeClr val="tx2"/>
                </a:solidFill>
                <a:latin typeface="Verdana" pitchFamily="34" charset="0"/>
              </a:rPr>
              <a:t> Team” de </a:t>
            </a:r>
            <a:r>
              <a:rPr lang="ca-ES" sz="1600" dirty="0" err="1">
                <a:solidFill>
                  <a:schemeClr val="tx2"/>
                </a:solidFill>
                <a:latin typeface="Verdana" pitchFamily="34" charset="0"/>
              </a:rPr>
              <a:t>Johan</a:t>
            </a:r>
            <a:r>
              <a:rPr lang="ca-ES" sz="1600" dirty="0">
                <a:solidFill>
                  <a:schemeClr val="tx2"/>
                </a:solidFill>
                <a:latin typeface="Verdana" pitchFamily="34" charset="0"/>
              </a:rPr>
              <a:t> Cruyff, </a:t>
            </a:r>
            <a:r>
              <a:rPr lang="ca-ES" sz="1600" dirty="0" smtClean="0">
                <a:solidFill>
                  <a:schemeClr val="tx2"/>
                </a:solidFill>
                <a:latin typeface="Verdana" pitchFamily="34" charset="0"/>
              </a:rPr>
              <a:t>participant en 8 temporades com a jugador del primer equip blaugrana.</a:t>
            </a:r>
            <a:endParaRPr lang="ca-ES" sz="1600" dirty="0">
              <a:solidFill>
                <a:schemeClr val="tx2"/>
              </a:solidFill>
              <a:latin typeface="Verdana" pitchFamily="34" charset="0"/>
            </a:endParaRPr>
          </a:p>
          <a:p>
            <a:pPr marL="0" indent="0" algn="just">
              <a:lnSpc>
                <a:spcPct val="90000"/>
              </a:lnSpc>
              <a:buNone/>
            </a:pPr>
            <a:r>
              <a:rPr lang="ca-ES" sz="1600" dirty="0">
                <a:solidFill>
                  <a:schemeClr val="tx2"/>
                </a:solidFill>
                <a:latin typeface="Verdana" pitchFamily="34" charset="0"/>
              </a:rPr>
              <a:t>Ja retirat com a jugador, </a:t>
            </a:r>
            <a:r>
              <a:rPr lang="ca-ES" sz="1600" dirty="0" smtClean="0">
                <a:solidFill>
                  <a:schemeClr val="tx2"/>
                </a:solidFill>
                <a:latin typeface="Verdana" pitchFamily="34" charset="0"/>
              </a:rPr>
              <a:t>la temporada 10/11 va exercir com a segon entrenador amb </a:t>
            </a:r>
            <a:r>
              <a:rPr lang="ca-ES" sz="1600" dirty="0" err="1" smtClean="0">
                <a:solidFill>
                  <a:schemeClr val="tx2"/>
                </a:solidFill>
                <a:latin typeface="Verdana" pitchFamily="34" charset="0"/>
              </a:rPr>
              <a:t>Laudrup</a:t>
            </a:r>
            <a:r>
              <a:rPr lang="ca-ES" sz="1600" dirty="0" smtClean="0">
                <a:solidFill>
                  <a:schemeClr val="tx2"/>
                </a:solidFill>
                <a:latin typeface="Verdana" pitchFamily="34" charset="0"/>
              </a:rPr>
              <a:t> i l’any 2014 va ser nomenat Director Esportiu del RCD Mallorca.</a:t>
            </a:r>
            <a:endParaRPr lang="ca-ES" sz="1600" dirty="0">
              <a:solidFill>
                <a:schemeClr val="tx2"/>
              </a:solidFill>
              <a:latin typeface="Verdana" pitchFamily="34" charset="0"/>
            </a:endParaRPr>
          </a:p>
          <a:p>
            <a:pPr marL="273050" indent="-273050" algn="just">
              <a:lnSpc>
                <a:spcPct val="90000"/>
              </a:lnSpc>
              <a:buNone/>
            </a:pPr>
            <a:endParaRPr lang="ca-ES" sz="1600" dirty="0">
              <a:solidFill>
                <a:schemeClr val="tx2"/>
              </a:solidFill>
              <a:latin typeface="Verdana" pitchFamily="34" charset="0"/>
            </a:endParaRPr>
          </a:p>
          <a:p>
            <a:pPr marL="0" indent="0">
              <a:buNone/>
            </a:pPr>
            <a:endParaRPr lang="es-ES" dirty="0"/>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11</a:t>
            </a:fld>
            <a:endParaRPr lang="es-ES"/>
          </a:p>
        </p:txBody>
      </p:sp>
      <p:sp>
        <p:nvSpPr>
          <p:cNvPr id="6"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200" b="1" dirty="0" smtClean="0">
                <a:latin typeface="Verdana" pitchFamily="34" charset="0"/>
              </a:rPr>
              <a:t>ÀREA FUTBOL PROFESSIONAL</a:t>
            </a:r>
          </a:p>
        </p:txBody>
      </p:sp>
      <p:pic>
        <p:nvPicPr>
          <p:cNvPr id="7"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8"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2465415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lnSpc>
                <a:spcPct val="90000"/>
              </a:lnSpc>
              <a:buNone/>
            </a:pPr>
            <a:r>
              <a:rPr lang="ca-ES" sz="1600" b="1" dirty="0">
                <a:solidFill>
                  <a:schemeClr val="tx2"/>
                </a:solidFill>
                <a:latin typeface="Verdana" pitchFamily="34" charset="0"/>
              </a:rPr>
              <a:t>b) Descripció de funcions i responsabilitats</a:t>
            </a:r>
          </a:p>
          <a:p>
            <a:pPr marL="0" indent="0" algn="just">
              <a:lnSpc>
                <a:spcPct val="90000"/>
              </a:lnSpc>
              <a:buNone/>
            </a:pPr>
            <a:endParaRPr lang="ca-ES" sz="1600" dirty="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És el tècnic més proper al Director Esportiu.</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Principal filtre en la captació o selecció i proposta de jugadors pel primer equip en coordinació amb el Responsable de </a:t>
            </a:r>
            <a:r>
              <a:rPr lang="ca-ES" sz="1600" dirty="0" err="1" smtClean="0">
                <a:solidFill>
                  <a:schemeClr val="tx2"/>
                </a:solidFill>
                <a:latin typeface="Verdana" pitchFamily="34" charset="0"/>
              </a:rPr>
              <a:t>Scouting</a:t>
            </a:r>
            <a:r>
              <a:rPr lang="ca-ES" sz="1600" dirty="0" smtClean="0">
                <a:solidFill>
                  <a:schemeClr val="tx2"/>
                </a:solidFill>
                <a:latin typeface="Verdana" pitchFamily="34" charset="0"/>
              </a:rPr>
              <a:t>.</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Pont entre el planter i entrenador del primer equip i el Director Esportiu.</a:t>
            </a:r>
          </a:p>
          <a:p>
            <a:pPr marL="0" indent="0" algn="just">
              <a:lnSpc>
                <a:spcPct val="90000"/>
              </a:lnSpc>
              <a:buNone/>
            </a:pPr>
            <a:endParaRPr lang="ca-ES" sz="1600" dirty="0" smtClean="0">
              <a:solidFill>
                <a:schemeClr val="tx2"/>
              </a:solidFill>
              <a:latin typeface="Verdana" pitchFamily="34" charset="0"/>
            </a:endParaRPr>
          </a:p>
          <a:p>
            <a:pPr marL="0" indent="0">
              <a:buNone/>
            </a:pPr>
            <a:endParaRPr lang="es-ES" dirty="0"/>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12</a:t>
            </a:fld>
            <a:endParaRPr lang="es-ES"/>
          </a:p>
        </p:txBody>
      </p:sp>
      <p:sp>
        <p:nvSpPr>
          <p:cNvPr id="6"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200" b="1" dirty="0" smtClean="0">
                <a:latin typeface="Verdana" pitchFamily="34" charset="0"/>
              </a:rPr>
              <a:t>ÀREA FUTBOL PROFESSIONAL</a:t>
            </a:r>
          </a:p>
        </p:txBody>
      </p:sp>
      <p:pic>
        <p:nvPicPr>
          <p:cNvPr id="7"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8"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26279104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idx="4294967295"/>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500" b="1" dirty="0" smtClean="0">
                <a:latin typeface="Verdana" pitchFamily="34" charset="0"/>
              </a:rPr>
              <a:t>ÀREA FUTBOL FORMATIU</a:t>
            </a:r>
          </a:p>
        </p:txBody>
      </p:sp>
      <p:sp>
        <p:nvSpPr>
          <p:cNvPr id="5" name="4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A35A1D7-045D-4CBD-A7CF-66147A2AA8BB}" type="slidenum">
              <a:rPr lang="es-ES" sz="1200">
                <a:solidFill>
                  <a:schemeClr val="tx1">
                    <a:tint val="75000"/>
                  </a:schemeClr>
                </a:solidFill>
                <a:latin typeface="+mn-lt"/>
              </a:rPr>
              <a:pPr algn="r" fontAlgn="auto">
                <a:spcBef>
                  <a:spcPts val="0"/>
                </a:spcBef>
                <a:spcAft>
                  <a:spcPts val="0"/>
                </a:spcAft>
                <a:defRPr/>
              </a:pPr>
              <a:t>13</a:t>
            </a:fld>
            <a:endParaRPr lang="es-ES" sz="1200">
              <a:solidFill>
                <a:schemeClr val="tx1">
                  <a:tint val="75000"/>
                </a:schemeClr>
              </a:solidFill>
              <a:latin typeface="+mn-lt"/>
            </a:endParaRPr>
          </a:p>
        </p:txBody>
      </p:sp>
      <p:pic>
        <p:nvPicPr>
          <p:cNvPr id="46084" name="7 Imagen" descr="Toni Freixa - Sabem a què juguem.jpg"/>
          <p:cNvPicPr>
            <a:picLocks noChangeAspect="1"/>
          </p:cNvPicPr>
          <p:nvPr/>
        </p:nvPicPr>
        <p:blipFill>
          <a:blip r:embed="rId2"/>
          <a:srcRect/>
          <a:stretch>
            <a:fillRect/>
          </a:stretch>
        </p:blipFill>
        <p:spPr bwMode="auto">
          <a:xfrm>
            <a:off x="7824788" y="142875"/>
            <a:ext cx="1176337" cy="1143000"/>
          </a:xfrm>
          <a:prstGeom prst="rect">
            <a:avLst/>
          </a:prstGeom>
          <a:noFill/>
          <a:ln w="9525">
            <a:noFill/>
            <a:miter lim="800000"/>
            <a:headEnd/>
            <a:tailEnd/>
          </a:ln>
        </p:spPr>
      </p:pic>
      <p:pic>
        <p:nvPicPr>
          <p:cNvPr id="46085" name="8 Imagen" descr="ToniFreixa.jpg"/>
          <p:cNvPicPr>
            <a:picLocks noChangeAspect="1"/>
          </p:cNvPicPr>
          <p:nvPr/>
        </p:nvPicPr>
        <p:blipFill>
          <a:blip r:embed="rId3"/>
          <a:srcRect/>
          <a:stretch>
            <a:fillRect/>
          </a:stretch>
        </p:blipFill>
        <p:spPr bwMode="auto">
          <a:xfrm>
            <a:off x="6643688" y="6215063"/>
            <a:ext cx="2571750" cy="577850"/>
          </a:xfrm>
          <a:prstGeom prst="rect">
            <a:avLst/>
          </a:prstGeom>
          <a:noFill/>
          <a:ln w="9525">
            <a:noFill/>
            <a:miter lim="800000"/>
            <a:headEnd/>
            <a:tailEnd/>
          </a:ln>
        </p:spPr>
      </p:pic>
      <p:graphicFrame>
        <p:nvGraphicFramePr>
          <p:cNvPr id="16" name="15 Diagrama"/>
          <p:cNvGraphicFramePr/>
          <p:nvPr>
            <p:extLst>
              <p:ext uri="{D42A27DB-BD31-4B8C-83A1-F6EECF244321}">
                <p14:modId xmlns:p14="http://schemas.microsoft.com/office/powerpoint/2010/main" val="3903799214"/>
              </p:ext>
            </p:extLst>
          </p:nvPr>
        </p:nvGraphicFramePr>
        <p:xfrm>
          <a:off x="-864604" y="1628800"/>
          <a:ext cx="10585176" cy="43044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3" name="2 Conector recto"/>
          <p:cNvCxnSpPr/>
          <p:nvPr/>
        </p:nvCxnSpPr>
        <p:spPr>
          <a:xfrm>
            <a:off x="4391980" y="2245023"/>
            <a:ext cx="0" cy="2880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1583668" y="3253135"/>
            <a:ext cx="0" cy="720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flipH="1">
            <a:off x="2447764" y="2965103"/>
            <a:ext cx="115212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5328084" y="2965103"/>
            <a:ext cx="151216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4391980" y="3325143"/>
            <a:ext cx="0" cy="57606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1007604" y="3901207"/>
            <a:ext cx="748883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1007604" y="3901207"/>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2447764" y="3901207"/>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3815916" y="3901207"/>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5328084" y="3901207"/>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6840252" y="3901207"/>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a:off x="8496436" y="3901207"/>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a:off x="1007604" y="4909319"/>
            <a:ext cx="0" cy="2160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719572" y="5125343"/>
            <a:ext cx="158417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081" name="46080 Conector recto"/>
          <p:cNvCxnSpPr/>
          <p:nvPr/>
        </p:nvCxnSpPr>
        <p:spPr>
          <a:xfrm>
            <a:off x="2303748" y="5125343"/>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086" name="46085 Conector recto"/>
          <p:cNvCxnSpPr/>
          <p:nvPr/>
        </p:nvCxnSpPr>
        <p:spPr>
          <a:xfrm>
            <a:off x="719572" y="5125343"/>
            <a:ext cx="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088" name="46087 Conector recto"/>
          <p:cNvCxnSpPr/>
          <p:nvPr/>
        </p:nvCxnSpPr>
        <p:spPr>
          <a:xfrm>
            <a:off x="3815916" y="4909319"/>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090" name="46089 Conector recto"/>
          <p:cNvCxnSpPr/>
          <p:nvPr/>
        </p:nvCxnSpPr>
        <p:spPr>
          <a:xfrm>
            <a:off x="5328084" y="4909319"/>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091" name="46090 Rectángulo"/>
          <p:cNvSpPr/>
          <p:nvPr/>
        </p:nvSpPr>
        <p:spPr>
          <a:xfrm>
            <a:off x="4499992" y="3253135"/>
            <a:ext cx="1872208" cy="36004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Antonio Sánchez</a:t>
            </a:r>
            <a:endParaRPr lang="es-ES" sz="1400" dirty="0">
              <a:solidFill>
                <a:schemeClr val="tx1"/>
              </a:solidFill>
            </a:endParaRPr>
          </a:p>
        </p:txBody>
      </p:sp>
    </p:spTree>
    <p:extLst>
      <p:ext uri="{BB962C8B-B14F-4D97-AF65-F5344CB8AC3E}">
        <p14:creationId xmlns:p14="http://schemas.microsoft.com/office/powerpoint/2010/main" val="19654509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273050" indent="-273050">
              <a:lnSpc>
                <a:spcPct val="90000"/>
              </a:lnSpc>
              <a:buNone/>
            </a:pPr>
            <a:r>
              <a:rPr lang="es-ES" sz="1600" b="1" dirty="0">
                <a:solidFill>
                  <a:schemeClr val="tx2"/>
                </a:solidFill>
                <a:latin typeface="Verdana" pitchFamily="34" charset="0"/>
              </a:rPr>
              <a:t>DIRECTOR DE FORMACIÓ</a:t>
            </a:r>
            <a:r>
              <a:rPr lang="es-ES" sz="1600" dirty="0">
                <a:solidFill>
                  <a:schemeClr val="tx2"/>
                </a:solidFill>
                <a:latin typeface="Verdana" pitchFamily="34" charset="0"/>
              </a:rPr>
              <a:t>: Antonio Sánchez</a:t>
            </a:r>
          </a:p>
          <a:p>
            <a:pPr marL="273050" indent="-273050" algn="just">
              <a:lnSpc>
                <a:spcPct val="90000"/>
              </a:lnSpc>
              <a:buNone/>
            </a:pPr>
            <a:endParaRPr lang="ca-ES" sz="800" dirty="0"/>
          </a:p>
          <a:p>
            <a:pPr marL="273050" indent="-273050" algn="just">
              <a:lnSpc>
                <a:spcPct val="90000"/>
              </a:lnSpc>
              <a:buNone/>
            </a:pPr>
            <a:r>
              <a:rPr lang="ca-ES" sz="1600" b="1" dirty="0">
                <a:solidFill>
                  <a:schemeClr val="tx2"/>
                </a:solidFill>
                <a:latin typeface="Verdana" pitchFamily="34" charset="0"/>
              </a:rPr>
              <a:t>a) </a:t>
            </a:r>
            <a:r>
              <a:rPr lang="ca-ES" sz="1600" b="1" dirty="0" smtClean="0">
                <a:solidFill>
                  <a:schemeClr val="tx2"/>
                </a:solidFill>
                <a:latin typeface="Verdana" pitchFamily="34" charset="0"/>
              </a:rPr>
              <a:t>Currículum</a:t>
            </a:r>
            <a:endParaRPr lang="ca-ES" sz="1600" b="1" dirty="0">
              <a:solidFill>
                <a:schemeClr val="tx2"/>
              </a:solidFill>
              <a:latin typeface="Verdana" pitchFamily="34" charset="0"/>
            </a:endParaRPr>
          </a:p>
          <a:p>
            <a:pPr marL="273050" indent="-273050" algn="just">
              <a:lnSpc>
                <a:spcPct val="90000"/>
              </a:lnSpc>
              <a:buNone/>
            </a:pPr>
            <a:endParaRPr lang="ca-ES" sz="900" dirty="0"/>
          </a:p>
          <a:p>
            <a:pPr marL="0" indent="0" algn="just">
              <a:lnSpc>
                <a:spcPct val="90000"/>
              </a:lnSpc>
              <a:buNone/>
            </a:pPr>
            <a:r>
              <a:rPr lang="ca-ES" sz="1600" dirty="0" smtClean="0">
                <a:solidFill>
                  <a:schemeClr val="tx2"/>
                </a:solidFill>
                <a:latin typeface="Verdana" pitchFamily="34" charset="0"/>
              </a:rPr>
              <a:t>És </a:t>
            </a:r>
            <a:r>
              <a:rPr lang="ca-ES" sz="1600" dirty="0">
                <a:solidFill>
                  <a:schemeClr val="tx2"/>
                </a:solidFill>
                <a:latin typeface="Verdana" pitchFamily="34" charset="0"/>
              </a:rPr>
              <a:t>un dels més reconeguts professionals que actualment té el futbol de base del nostre país. Com a futbolista va destacar en les categories inferiors del </a:t>
            </a:r>
            <a:r>
              <a:rPr lang="ca-ES" sz="1600" dirty="0" smtClean="0">
                <a:solidFill>
                  <a:schemeClr val="tx2"/>
                </a:solidFill>
                <a:latin typeface="Verdana" pitchFamily="34" charset="0"/>
              </a:rPr>
              <a:t>FC </a:t>
            </a:r>
            <a:r>
              <a:rPr lang="ca-ES" sz="1600" dirty="0">
                <a:solidFill>
                  <a:schemeClr val="tx2"/>
                </a:solidFill>
                <a:latin typeface="Verdana" pitchFamily="34" charset="0"/>
              </a:rPr>
              <a:t>Barcelona a les ordres de </a:t>
            </a:r>
            <a:r>
              <a:rPr lang="ca-ES" sz="1600" dirty="0" err="1">
                <a:solidFill>
                  <a:schemeClr val="tx2"/>
                </a:solidFill>
                <a:latin typeface="Verdana" pitchFamily="34" charset="0"/>
              </a:rPr>
              <a:t>Laureano</a:t>
            </a:r>
            <a:r>
              <a:rPr lang="ca-ES" sz="1600" dirty="0">
                <a:solidFill>
                  <a:schemeClr val="tx2"/>
                </a:solidFill>
                <a:latin typeface="Verdana" pitchFamily="34" charset="0"/>
              </a:rPr>
              <a:t> </a:t>
            </a:r>
            <a:r>
              <a:rPr lang="ca-ES" sz="1600" dirty="0" err="1">
                <a:solidFill>
                  <a:schemeClr val="tx2"/>
                </a:solidFill>
                <a:latin typeface="Verdana" pitchFamily="34" charset="0"/>
              </a:rPr>
              <a:t>Ruíz</a:t>
            </a:r>
            <a:r>
              <a:rPr lang="ca-ES" sz="1600" dirty="0">
                <a:solidFill>
                  <a:schemeClr val="tx2"/>
                </a:solidFill>
                <a:latin typeface="Verdana" pitchFamily="34" charset="0"/>
              </a:rPr>
              <a:t>. Ha realitzat la seva activitat en diferents entitats arribant a ser responsable de la coordinació de les diferents seleccions de la Federació Catalana de Futbol, sota la batuta de </a:t>
            </a:r>
            <a:r>
              <a:rPr lang="ca-ES" sz="1600" dirty="0" err="1">
                <a:solidFill>
                  <a:schemeClr val="tx2"/>
                </a:solidFill>
                <a:latin typeface="Verdana" pitchFamily="34" charset="0"/>
              </a:rPr>
              <a:t>Johan</a:t>
            </a:r>
            <a:r>
              <a:rPr lang="ca-ES" sz="1600" dirty="0">
                <a:solidFill>
                  <a:schemeClr val="tx2"/>
                </a:solidFill>
                <a:latin typeface="Verdana" pitchFamily="34" charset="0"/>
              </a:rPr>
              <a:t> Cruyff. L</a:t>
            </a:r>
            <a:r>
              <a:rPr lang="ca-ES" sz="1600" dirty="0" smtClean="0">
                <a:solidFill>
                  <a:schemeClr val="tx2"/>
                </a:solidFill>
                <a:latin typeface="Verdana" pitchFamily="34" charset="0"/>
              </a:rPr>
              <a:t>’experiència </a:t>
            </a:r>
            <a:r>
              <a:rPr lang="ca-ES" sz="1600" dirty="0">
                <a:solidFill>
                  <a:schemeClr val="tx2"/>
                </a:solidFill>
                <a:latin typeface="Verdana" pitchFamily="34" charset="0"/>
              </a:rPr>
              <a:t>de l’Antonio Sánchez es concreta en</a:t>
            </a:r>
            <a:r>
              <a:rPr lang="ca-ES" sz="1600" dirty="0" smtClean="0">
                <a:solidFill>
                  <a:schemeClr val="tx2"/>
                </a:solidFill>
                <a:latin typeface="Verdana" pitchFamily="34" charset="0"/>
              </a:rPr>
              <a:t>:</a:t>
            </a:r>
          </a:p>
          <a:p>
            <a:pPr marL="0" indent="0" algn="just">
              <a:lnSpc>
                <a:spcPct val="90000"/>
              </a:lnSpc>
              <a:buNone/>
            </a:pPr>
            <a:endParaRPr lang="ca-ES" sz="1600" dirty="0">
              <a:solidFill>
                <a:schemeClr val="tx2"/>
              </a:solidFill>
              <a:latin typeface="Verdana" pitchFamily="34" charset="0"/>
            </a:endParaRPr>
          </a:p>
          <a:p>
            <a:pPr marL="444500" indent="-177800" algn="just">
              <a:lnSpc>
                <a:spcPct val="80000"/>
              </a:lnSpc>
              <a:buFontTx/>
              <a:buChar char="-"/>
            </a:pPr>
            <a:r>
              <a:rPr lang="ca-ES" sz="1600" dirty="0">
                <a:solidFill>
                  <a:schemeClr val="tx2"/>
                </a:solidFill>
                <a:latin typeface="Verdana" pitchFamily="34" charset="0"/>
              </a:rPr>
              <a:t>Responsable de la coordinació dels Centres de Tecnificació dels clubs de L’Hospitalet de Llobregat.</a:t>
            </a:r>
          </a:p>
          <a:p>
            <a:pPr marL="444500" indent="-177800" algn="just">
              <a:lnSpc>
                <a:spcPct val="80000"/>
              </a:lnSpc>
              <a:buFontTx/>
              <a:buChar char="-"/>
            </a:pPr>
            <a:r>
              <a:rPr lang="ca-ES" sz="1600" dirty="0">
                <a:solidFill>
                  <a:schemeClr val="tx2"/>
                </a:solidFill>
                <a:latin typeface="Verdana" pitchFamily="34" charset="0"/>
              </a:rPr>
              <a:t>Director Tècnic del Futbol Base del </a:t>
            </a:r>
            <a:r>
              <a:rPr lang="ca-ES" sz="1600" dirty="0" smtClean="0">
                <a:solidFill>
                  <a:schemeClr val="tx2"/>
                </a:solidFill>
                <a:latin typeface="Verdana" pitchFamily="34" charset="0"/>
              </a:rPr>
              <a:t>FC </a:t>
            </a:r>
            <a:r>
              <a:rPr lang="ca-ES" sz="1600" dirty="0" smtClean="0">
                <a:solidFill>
                  <a:schemeClr val="tx2"/>
                </a:solidFill>
                <a:latin typeface="Verdana" pitchFamily="34" charset="0"/>
              </a:rPr>
              <a:t>Martinenc.</a:t>
            </a:r>
            <a:endParaRPr lang="ca-ES" sz="1600" dirty="0">
              <a:solidFill>
                <a:schemeClr val="tx2"/>
              </a:solidFill>
              <a:latin typeface="Verdana" pitchFamily="34" charset="0"/>
            </a:endParaRPr>
          </a:p>
          <a:p>
            <a:pPr marL="444500" indent="-177800" algn="just">
              <a:lnSpc>
                <a:spcPct val="80000"/>
              </a:lnSpc>
              <a:buFontTx/>
              <a:buChar char="-"/>
            </a:pPr>
            <a:r>
              <a:rPr lang="ca-ES" sz="1600" dirty="0">
                <a:solidFill>
                  <a:schemeClr val="tx2"/>
                </a:solidFill>
                <a:latin typeface="Verdana" pitchFamily="34" charset="0"/>
              </a:rPr>
              <a:t>Director Tècnic del Futbol Base </a:t>
            </a:r>
            <a:r>
              <a:rPr lang="ca-ES" sz="1600" dirty="0" smtClean="0">
                <a:solidFill>
                  <a:schemeClr val="tx2"/>
                </a:solidFill>
                <a:latin typeface="Verdana" pitchFamily="34" charset="0"/>
              </a:rPr>
              <a:t>de la UE Sant </a:t>
            </a:r>
            <a:r>
              <a:rPr lang="ca-ES" sz="1600" dirty="0" smtClean="0">
                <a:solidFill>
                  <a:schemeClr val="tx2"/>
                </a:solidFill>
                <a:latin typeface="Verdana" pitchFamily="34" charset="0"/>
              </a:rPr>
              <a:t>Andreu.</a:t>
            </a:r>
            <a:endParaRPr lang="ca-ES" sz="1600" dirty="0">
              <a:solidFill>
                <a:schemeClr val="tx2"/>
              </a:solidFill>
              <a:latin typeface="Verdana" pitchFamily="34" charset="0"/>
            </a:endParaRPr>
          </a:p>
          <a:p>
            <a:pPr marL="444500" indent="-177800" algn="just">
              <a:lnSpc>
                <a:spcPct val="80000"/>
              </a:lnSpc>
              <a:buFontTx/>
              <a:buChar char="-"/>
            </a:pPr>
            <a:r>
              <a:rPr lang="ca-ES" sz="1600" dirty="0">
                <a:solidFill>
                  <a:schemeClr val="tx2"/>
                </a:solidFill>
                <a:latin typeface="Verdana" pitchFamily="34" charset="0"/>
              </a:rPr>
              <a:t>Director Tècnic del Futbol Base del </a:t>
            </a:r>
            <a:r>
              <a:rPr lang="ca-ES" sz="1600" dirty="0" smtClean="0">
                <a:solidFill>
                  <a:schemeClr val="tx2"/>
                </a:solidFill>
                <a:latin typeface="Verdana" pitchFamily="34" charset="0"/>
              </a:rPr>
              <a:t>CF Badalona</a:t>
            </a:r>
            <a:r>
              <a:rPr lang="ca-ES" sz="1600" dirty="0">
                <a:solidFill>
                  <a:schemeClr val="tx2"/>
                </a:solidFill>
                <a:latin typeface="Verdana" pitchFamily="34" charset="0"/>
              </a:rPr>
              <a:t>.</a:t>
            </a:r>
          </a:p>
          <a:p>
            <a:pPr marL="444500" indent="-177800" algn="just">
              <a:lnSpc>
                <a:spcPct val="80000"/>
              </a:lnSpc>
              <a:buFontTx/>
              <a:buChar char="-"/>
            </a:pPr>
            <a:r>
              <a:rPr lang="ca-ES" sz="1600" dirty="0">
                <a:solidFill>
                  <a:schemeClr val="tx2"/>
                </a:solidFill>
                <a:latin typeface="Verdana" pitchFamily="34" charset="0"/>
              </a:rPr>
              <a:t>Col·labora amb l’Escola d’Entrenadors de la Federació de Futbol de Corea del Sud i de la Federació de Futbol de l’Estat d’Oklahoma (USA).</a:t>
            </a:r>
          </a:p>
          <a:p>
            <a:pPr marL="444500" indent="-177800" algn="just">
              <a:lnSpc>
                <a:spcPct val="80000"/>
              </a:lnSpc>
              <a:buFontTx/>
              <a:buChar char="-"/>
            </a:pPr>
            <a:r>
              <a:rPr lang="ca-ES" sz="1600" dirty="0">
                <a:solidFill>
                  <a:schemeClr val="tx2"/>
                </a:solidFill>
                <a:latin typeface="Verdana" pitchFamily="34" charset="0"/>
              </a:rPr>
              <a:t>Director Tècnic de les seves pròpies escoles </a:t>
            </a:r>
            <a:r>
              <a:rPr lang="ca-ES" sz="1600" dirty="0" smtClean="0">
                <a:solidFill>
                  <a:schemeClr val="tx2"/>
                </a:solidFill>
                <a:latin typeface="Verdana" pitchFamily="34" charset="0"/>
              </a:rPr>
              <a:t>de futbol H8S</a:t>
            </a:r>
            <a:r>
              <a:rPr lang="ca-ES" sz="1600" dirty="0">
                <a:solidFill>
                  <a:schemeClr val="tx2"/>
                </a:solidFill>
                <a:latin typeface="Verdana" pitchFamily="34" charset="0"/>
              </a:rPr>
              <a:t>.</a:t>
            </a:r>
            <a:endParaRPr lang="es-ES" sz="1600" dirty="0">
              <a:solidFill>
                <a:schemeClr val="tx2"/>
              </a:solidFill>
              <a:latin typeface="Verdana" pitchFamily="34" charset="0"/>
            </a:endParaRPr>
          </a:p>
          <a:p>
            <a:pPr marL="0" indent="0">
              <a:buNone/>
            </a:pPr>
            <a:endParaRPr lang="es-ES" dirty="0"/>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14</a:t>
            </a:fld>
            <a:endParaRPr lang="es-ES"/>
          </a:p>
        </p:txBody>
      </p:sp>
      <p:sp>
        <p:nvSpPr>
          <p:cNvPr id="6"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500" b="1" dirty="0" smtClean="0">
                <a:latin typeface="Verdana" pitchFamily="34" charset="0"/>
              </a:rPr>
              <a:t>ÀREA FUTBOL FORMATIU</a:t>
            </a:r>
          </a:p>
        </p:txBody>
      </p:sp>
      <p:pic>
        <p:nvPicPr>
          <p:cNvPr id="7"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8"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29260664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273050" indent="-273050" algn="just">
              <a:lnSpc>
                <a:spcPct val="90000"/>
              </a:lnSpc>
              <a:buNone/>
            </a:pPr>
            <a:r>
              <a:rPr lang="ca-ES" sz="1600" b="1" dirty="0">
                <a:solidFill>
                  <a:schemeClr val="tx2"/>
                </a:solidFill>
                <a:latin typeface="Verdana" pitchFamily="34" charset="0"/>
              </a:rPr>
              <a:t>b</a:t>
            </a:r>
            <a:r>
              <a:rPr lang="ca-ES" sz="1600" b="1" dirty="0" smtClean="0">
                <a:solidFill>
                  <a:schemeClr val="tx2"/>
                </a:solidFill>
                <a:latin typeface="Verdana" pitchFamily="34" charset="0"/>
              </a:rPr>
              <a:t>) Descripció de funcions i responsabilitats</a:t>
            </a:r>
            <a:endParaRPr lang="ca-ES" sz="1600" b="1" dirty="0">
              <a:solidFill>
                <a:schemeClr val="tx2"/>
              </a:solidFill>
              <a:latin typeface="Verdana" pitchFamily="34" charset="0"/>
            </a:endParaRPr>
          </a:p>
          <a:p>
            <a:pPr marL="273050" indent="-273050" algn="just">
              <a:lnSpc>
                <a:spcPct val="90000"/>
              </a:lnSpc>
              <a:buNone/>
            </a:pPr>
            <a:endParaRPr lang="ca-ES" sz="1600" dirty="0">
              <a:solidFill>
                <a:schemeClr val="tx2"/>
              </a:solidFill>
              <a:latin typeface="Verdana" pitchFamily="34" charset="0"/>
            </a:endParaRPr>
          </a:p>
          <a:p>
            <a:pPr algn="just">
              <a:lnSpc>
                <a:spcPct val="90000"/>
              </a:lnSpc>
              <a:buFontTx/>
              <a:buChar char="-"/>
            </a:pPr>
            <a:r>
              <a:rPr lang="ca-ES" sz="1600" dirty="0">
                <a:solidFill>
                  <a:schemeClr val="tx2"/>
                </a:solidFill>
                <a:latin typeface="Verdana" pitchFamily="34" charset="0"/>
              </a:rPr>
              <a:t>Planifica i dissenya els plans i programes de formació conjuntament amb el departament de Metodologia</a:t>
            </a:r>
            <a:r>
              <a:rPr lang="ca-ES" sz="1600" dirty="0" smtClean="0">
                <a:solidFill>
                  <a:schemeClr val="tx2"/>
                </a:solidFill>
                <a:latin typeface="Verdana" pitchFamily="34" charset="0"/>
              </a:rPr>
              <a:t>.</a:t>
            </a:r>
          </a:p>
          <a:p>
            <a:pPr algn="just">
              <a:lnSpc>
                <a:spcPct val="90000"/>
              </a:lnSpc>
              <a:buFontTx/>
              <a:buChar char="-"/>
            </a:pPr>
            <a:endParaRPr lang="ca-ES" sz="1600" dirty="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Responsable de la formació dels tècnics: figura del Formador de formadors.</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Responsable de garantir que les aportacions teòriques de la metodologia Barça es transmeten de forma adequada i efectiva al conjunt dels jugadors i tècnics del futbol formatiu.</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Participa en el seguiment diari de les sessions d’entrenament: fa un treball de camp.</a:t>
            </a: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Participa com a membre del Comitè Tècnic, òrgan col·legiat que marca l’estratègia esportiva a seguir en l’àrea del futbol.</a:t>
            </a:r>
          </a:p>
          <a:p>
            <a:pPr algn="just">
              <a:lnSpc>
                <a:spcPct val="90000"/>
              </a:lnSpc>
              <a:buFontTx/>
              <a:buChar char="-"/>
            </a:pPr>
            <a:endParaRPr lang="es-ES" sz="1600" dirty="0">
              <a:solidFill>
                <a:schemeClr val="tx2"/>
              </a:solidFill>
              <a:latin typeface="Verdana" pitchFamily="34" charset="0"/>
            </a:endParaRPr>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15</a:t>
            </a:fld>
            <a:endParaRPr lang="es-ES"/>
          </a:p>
        </p:txBody>
      </p:sp>
      <p:sp>
        <p:nvSpPr>
          <p:cNvPr id="6"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500" b="1" dirty="0" smtClean="0">
                <a:latin typeface="Verdana" pitchFamily="34" charset="0"/>
              </a:rPr>
              <a:t>ÀREA FUTBOL FORMATIU</a:t>
            </a:r>
          </a:p>
        </p:txBody>
      </p:sp>
      <p:pic>
        <p:nvPicPr>
          <p:cNvPr id="7"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8"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6619579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5 Título"/>
          <p:cNvSpPr>
            <a:spLocks noGrp="1"/>
          </p:cNvSpPr>
          <p:nvPr>
            <p:ph type="title"/>
          </p:nvPr>
        </p:nvSpPr>
        <p:spPr/>
        <p:txBody>
          <a:bodyPr/>
          <a:lstStyle/>
          <a:p>
            <a:pPr eaLnBrk="1" hangingPunct="1"/>
            <a:endParaRPr lang="en-US" smtClean="0"/>
          </a:p>
        </p:txBody>
      </p:sp>
      <p:sp>
        <p:nvSpPr>
          <p:cNvPr id="41986" name="6 Marcador de contenido"/>
          <p:cNvSpPr>
            <a:spLocks noGrp="1"/>
          </p:cNvSpPr>
          <p:nvPr>
            <p:ph idx="1"/>
          </p:nvPr>
        </p:nvSpPr>
        <p:spPr/>
        <p:txBody>
          <a:bodyPr/>
          <a:lstStyle/>
          <a:p>
            <a:pPr eaLnBrk="1" hangingPunct="1"/>
            <a:endParaRPr lang="en-US" smtClean="0"/>
          </a:p>
        </p:txBody>
      </p:sp>
      <p:sp>
        <p:nvSpPr>
          <p:cNvPr id="4" name="3 Marcador de pie de página"/>
          <p:cNvSpPr>
            <a:spLocks noGrp="1"/>
          </p:cNvSpPr>
          <p:nvPr>
            <p:ph type="ftr" sz="quarter" idx="11"/>
          </p:nvPr>
        </p:nvSpPr>
        <p:spPr/>
        <p:txBody>
          <a:bodyPr/>
          <a:lstStyle/>
          <a:p>
            <a:pPr>
              <a:defRPr/>
            </a:pPr>
            <a:r>
              <a:rPr lang="es-ES"/>
              <a:t>Procés de dinamització FUTBOL BASE</a:t>
            </a:r>
          </a:p>
        </p:txBody>
      </p:sp>
      <p:sp>
        <p:nvSpPr>
          <p:cNvPr id="5" name="4 Marcador de número de diapositiva"/>
          <p:cNvSpPr>
            <a:spLocks noGrp="1"/>
          </p:cNvSpPr>
          <p:nvPr>
            <p:ph type="sldNum" sz="quarter" idx="12"/>
          </p:nvPr>
        </p:nvSpPr>
        <p:spPr/>
        <p:txBody>
          <a:bodyPr/>
          <a:lstStyle/>
          <a:p>
            <a:pPr>
              <a:defRPr/>
            </a:pPr>
            <a:fld id="{9A671F24-EA64-4634-9C69-A134A746C5A4}" type="slidenum">
              <a:rPr lang="es-ES"/>
              <a:pPr>
                <a:defRPr/>
              </a:pPr>
              <a:t>16</a:t>
            </a:fld>
            <a:endParaRPr lang="es-ES"/>
          </a:p>
        </p:txBody>
      </p:sp>
      <p:pic>
        <p:nvPicPr>
          <p:cNvPr id="41989" name="7 Imagen"/>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7 CuadroTexto"/>
          <p:cNvSpPr txBox="1">
            <a:spLocks noChangeArrowheads="1"/>
          </p:cNvSpPr>
          <p:nvPr/>
        </p:nvSpPr>
        <p:spPr bwMode="auto">
          <a:xfrm>
            <a:off x="214313" y="2006600"/>
            <a:ext cx="8786812" cy="3521075"/>
          </a:xfrm>
          <a:prstGeom prst="rect">
            <a:avLst/>
          </a:prstGeom>
          <a:noFill/>
          <a:ln w="9525">
            <a:noFill/>
            <a:miter lim="800000"/>
            <a:headEnd/>
            <a:tailEnd/>
          </a:ln>
        </p:spPr>
        <p:txBody>
          <a:bodyPr>
            <a:spAutoFit/>
          </a:bodyPr>
          <a:lstStyle/>
          <a:p>
            <a:pPr algn="ctr"/>
            <a:r>
              <a:rPr lang="ca-ES" sz="6000" b="1">
                <a:solidFill>
                  <a:schemeClr val="tx2"/>
                </a:solidFill>
                <a:latin typeface="Verdana" pitchFamily="34" charset="0"/>
              </a:rPr>
              <a:t>ORGANIGRAMA</a:t>
            </a:r>
          </a:p>
          <a:p>
            <a:pPr algn="ctr"/>
            <a:r>
              <a:rPr lang="ca-ES" sz="6000" b="1">
                <a:solidFill>
                  <a:schemeClr val="tx2"/>
                </a:solidFill>
                <a:latin typeface="Verdana" pitchFamily="34" charset="0"/>
              </a:rPr>
              <a:t>FUTBOL</a:t>
            </a:r>
          </a:p>
          <a:p>
            <a:pPr algn="ctr"/>
            <a:endParaRPr lang="ca-ES" sz="6000" b="1">
              <a:solidFill>
                <a:schemeClr val="tx2"/>
              </a:solidFill>
              <a:latin typeface="Verdana" pitchFamily="34" charset="0"/>
            </a:endParaRPr>
          </a:p>
          <a:p>
            <a:pPr algn="ctr"/>
            <a:r>
              <a:rPr lang="ca-ES" sz="4500" b="1">
                <a:solidFill>
                  <a:schemeClr val="tx2"/>
                </a:solidFill>
                <a:latin typeface="Verdana" pitchFamily="34" charset="0"/>
              </a:rPr>
              <a:t>(ÀREA ESPORTIVA)</a:t>
            </a:r>
            <a:endParaRPr lang="es-ES" sz="4500">
              <a:solidFill>
                <a:schemeClr val="tx2"/>
              </a:solidFill>
              <a:latin typeface="Verdana" pitchFamily="34" charset="0"/>
            </a:endParaRPr>
          </a:p>
        </p:txBody>
      </p:sp>
      <p:sp>
        <p:nvSpPr>
          <p:cNvPr id="3" name="2 Marcador de número de diapositiva"/>
          <p:cNvSpPr>
            <a:spLocks noGrp="1"/>
          </p:cNvSpPr>
          <p:nvPr>
            <p:ph type="sldNum" sz="quarter" idx="12"/>
          </p:nvPr>
        </p:nvSpPr>
        <p:spPr/>
        <p:txBody>
          <a:bodyPr/>
          <a:lstStyle/>
          <a:p>
            <a:pPr>
              <a:defRPr/>
            </a:pPr>
            <a:fld id="{7BA71EDE-F619-4E34-BB76-0BD2DD459796}" type="slidenum">
              <a:rPr lang="es-ES"/>
              <a:pPr>
                <a:defRPr/>
              </a:pPr>
              <a:t>2</a:t>
            </a:fld>
            <a:endParaRPr lang="es-ES"/>
          </a:p>
        </p:txBody>
      </p:sp>
      <p:pic>
        <p:nvPicPr>
          <p:cNvPr id="15363" name="4 Imagen" descr="Toni Freixa - Sabem a què juguem.jpg"/>
          <p:cNvPicPr>
            <a:picLocks noChangeAspect="1"/>
          </p:cNvPicPr>
          <p:nvPr/>
        </p:nvPicPr>
        <p:blipFill>
          <a:blip r:embed="rId2"/>
          <a:srcRect/>
          <a:stretch>
            <a:fillRect/>
          </a:stretch>
        </p:blipFill>
        <p:spPr bwMode="auto">
          <a:xfrm>
            <a:off x="7824788" y="142875"/>
            <a:ext cx="1176337" cy="1143000"/>
          </a:xfrm>
          <a:prstGeom prst="rect">
            <a:avLst/>
          </a:prstGeom>
          <a:noFill/>
          <a:ln w="9525">
            <a:noFill/>
            <a:miter lim="800000"/>
            <a:headEnd/>
            <a:tailEnd/>
          </a:ln>
        </p:spPr>
      </p:pic>
      <p:pic>
        <p:nvPicPr>
          <p:cNvPr id="15364" name="5 Imagen" descr="ToniFreixa.jpg"/>
          <p:cNvPicPr>
            <a:picLocks noChangeAspect="1"/>
          </p:cNvPicPr>
          <p:nvPr/>
        </p:nvPicPr>
        <p:blipFill>
          <a:blip r:embed="rId3"/>
          <a:srcRect/>
          <a:stretch>
            <a:fillRect/>
          </a:stretch>
        </p:blipFill>
        <p:spPr bwMode="auto">
          <a:xfrm>
            <a:off x="6643688" y="6215063"/>
            <a:ext cx="2571750" cy="5778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500" b="1" dirty="0" smtClean="0">
                <a:latin typeface="Verdana" pitchFamily="34" charset="0"/>
              </a:rPr>
              <a:t>ÀREA FUTBOL</a:t>
            </a:r>
          </a:p>
        </p:txBody>
      </p:sp>
      <p:sp>
        <p:nvSpPr>
          <p:cNvPr id="5" name="4 Marcador de número de diapositiva"/>
          <p:cNvSpPr>
            <a:spLocks noGrp="1"/>
          </p:cNvSpPr>
          <p:nvPr>
            <p:ph type="sldNum" sz="quarter" idx="12"/>
          </p:nvPr>
        </p:nvSpPr>
        <p:spPr>
          <a:xfrm>
            <a:off x="6553199" y="6356350"/>
            <a:ext cx="2307117" cy="386622"/>
          </a:xfrm>
        </p:spPr>
        <p:txBody>
          <a:bodyPr/>
          <a:lstStyle/>
          <a:p>
            <a:pPr>
              <a:defRPr/>
            </a:pPr>
            <a:fld id="{0E570C4E-A2EB-4D63-A660-DA3F8FF88461}" type="slidenum">
              <a:rPr lang="es-ES"/>
              <a:pPr>
                <a:defRPr/>
              </a:pPr>
              <a:t>3</a:t>
            </a:fld>
            <a:endParaRPr lang="es-ES"/>
          </a:p>
        </p:txBody>
      </p:sp>
      <p:pic>
        <p:nvPicPr>
          <p:cNvPr id="16388" name="7 Imagen" descr="Toni Freixa - Sabem a què juguem.jpg"/>
          <p:cNvPicPr>
            <a:picLocks noChangeAspect="1"/>
          </p:cNvPicPr>
          <p:nvPr/>
        </p:nvPicPr>
        <p:blipFill>
          <a:blip r:embed="rId2"/>
          <a:srcRect/>
          <a:stretch>
            <a:fillRect/>
          </a:stretch>
        </p:blipFill>
        <p:spPr bwMode="auto">
          <a:xfrm>
            <a:off x="7824788" y="142875"/>
            <a:ext cx="1176337" cy="1143000"/>
          </a:xfrm>
          <a:prstGeom prst="rect">
            <a:avLst/>
          </a:prstGeom>
          <a:noFill/>
          <a:ln w="9525">
            <a:noFill/>
            <a:miter lim="800000"/>
            <a:headEnd/>
            <a:tailEnd/>
          </a:ln>
        </p:spPr>
      </p:pic>
      <p:pic>
        <p:nvPicPr>
          <p:cNvPr id="16389" name="8 Imagen" descr="ToniFreixa.jpg"/>
          <p:cNvPicPr>
            <a:picLocks noChangeAspect="1"/>
          </p:cNvPicPr>
          <p:nvPr/>
        </p:nvPicPr>
        <p:blipFill>
          <a:blip r:embed="rId3"/>
          <a:srcRect/>
          <a:stretch>
            <a:fillRect/>
          </a:stretch>
        </p:blipFill>
        <p:spPr bwMode="auto">
          <a:xfrm>
            <a:off x="6283344" y="6198045"/>
            <a:ext cx="2793981" cy="627783"/>
          </a:xfrm>
          <a:prstGeom prst="rect">
            <a:avLst/>
          </a:prstGeom>
          <a:noFill/>
          <a:ln w="9525">
            <a:noFill/>
            <a:miter lim="800000"/>
            <a:headEnd/>
            <a:tailEnd/>
          </a:ln>
        </p:spPr>
      </p:pic>
      <p:graphicFrame>
        <p:nvGraphicFramePr>
          <p:cNvPr id="8" name="7 Diagrama"/>
          <p:cNvGraphicFramePr/>
          <p:nvPr>
            <p:extLst>
              <p:ext uri="{D42A27DB-BD31-4B8C-83A1-F6EECF244321}">
                <p14:modId xmlns:p14="http://schemas.microsoft.com/office/powerpoint/2010/main" val="1597422701"/>
              </p:ext>
            </p:extLst>
          </p:nvPr>
        </p:nvGraphicFramePr>
        <p:xfrm>
          <a:off x="971600" y="1484784"/>
          <a:ext cx="7344816" cy="48965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26690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idx="4294967295"/>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500" b="1" dirty="0" smtClean="0">
                <a:latin typeface="Verdana" pitchFamily="34" charset="0"/>
              </a:rPr>
              <a:t>ÀREA FUTBOL</a:t>
            </a:r>
          </a:p>
        </p:txBody>
      </p:sp>
      <p:sp>
        <p:nvSpPr>
          <p:cNvPr id="5" name="4 Marcador de número de diapositiva"/>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4C9D2D5-C083-4362-A881-E5443976B257}" type="slidenum">
              <a:rPr lang="es-ES" sz="1200">
                <a:solidFill>
                  <a:schemeClr val="tx1">
                    <a:tint val="75000"/>
                  </a:schemeClr>
                </a:solidFill>
                <a:latin typeface="+mn-lt"/>
              </a:rPr>
              <a:pPr algn="r" fontAlgn="auto">
                <a:spcBef>
                  <a:spcPts val="0"/>
                </a:spcBef>
                <a:spcAft>
                  <a:spcPts val="0"/>
                </a:spcAft>
                <a:defRPr/>
              </a:pPr>
              <a:t>4</a:t>
            </a:fld>
            <a:endParaRPr lang="es-ES" sz="1200">
              <a:solidFill>
                <a:schemeClr val="tx1">
                  <a:tint val="75000"/>
                </a:schemeClr>
              </a:solidFill>
              <a:latin typeface="+mn-lt"/>
            </a:endParaRPr>
          </a:p>
        </p:txBody>
      </p:sp>
      <p:pic>
        <p:nvPicPr>
          <p:cNvPr id="43012" name="7 Imagen" descr="Toni Freixa - Sabem a què juguem.jpg"/>
          <p:cNvPicPr>
            <a:picLocks noChangeAspect="1"/>
          </p:cNvPicPr>
          <p:nvPr/>
        </p:nvPicPr>
        <p:blipFill>
          <a:blip r:embed="rId2"/>
          <a:srcRect/>
          <a:stretch>
            <a:fillRect/>
          </a:stretch>
        </p:blipFill>
        <p:spPr bwMode="auto">
          <a:xfrm>
            <a:off x="7824788" y="142875"/>
            <a:ext cx="1176337" cy="1143000"/>
          </a:xfrm>
          <a:prstGeom prst="rect">
            <a:avLst/>
          </a:prstGeom>
          <a:noFill/>
          <a:ln w="9525">
            <a:noFill/>
            <a:miter lim="800000"/>
            <a:headEnd/>
            <a:tailEnd/>
          </a:ln>
        </p:spPr>
      </p:pic>
      <p:pic>
        <p:nvPicPr>
          <p:cNvPr id="43013" name="8 Imagen" descr="ToniFreixa.jpg"/>
          <p:cNvPicPr>
            <a:picLocks noChangeAspect="1"/>
          </p:cNvPicPr>
          <p:nvPr/>
        </p:nvPicPr>
        <p:blipFill>
          <a:blip r:embed="rId3"/>
          <a:srcRect/>
          <a:stretch>
            <a:fillRect/>
          </a:stretch>
        </p:blipFill>
        <p:spPr bwMode="auto">
          <a:xfrm>
            <a:off x="6529388" y="6200775"/>
            <a:ext cx="2571750" cy="577850"/>
          </a:xfrm>
          <a:prstGeom prst="rect">
            <a:avLst/>
          </a:prstGeom>
          <a:noFill/>
          <a:ln w="9525">
            <a:noFill/>
            <a:miter lim="800000"/>
            <a:headEnd/>
            <a:tailEnd/>
          </a:ln>
        </p:spPr>
      </p:pic>
      <p:sp>
        <p:nvSpPr>
          <p:cNvPr id="43023" name="Rectangle 15"/>
          <p:cNvSpPr>
            <a:spLocks noChangeArrowheads="1"/>
          </p:cNvSpPr>
          <p:nvPr/>
        </p:nvSpPr>
        <p:spPr bwMode="auto">
          <a:xfrm>
            <a:off x="684213" y="1628775"/>
            <a:ext cx="8280400" cy="617990"/>
          </a:xfrm>
          <a:prstGeom prst="rect">
            <a:avLst/>
          </a:prstGeom>
          <a:noFill/>
          <a:ln w="9525">
            <a:noFill/>
            <a:miter lim="800000"/>
            <a:headEnd/>
            <a:tailEnd/>
          </a:ln>
          <a:effectLst/>
        </p:spPr>
        <p:txBody>
          <a:bodyPr>
            <a:spAutoFit/>
          </a:bodyPr>
          <a:lstStyle/>
          <a:p>
            <a:pPr marL="342900" indent="-342900"/>
            <a:endParaRPr lang="ca-ES" sz="1700" dirty="0">
              <a:solidFill>
                <a:schemeClr val="tx2"/>
              </a:solidFill>
            </a:endParaRPr>
          </a:p>
          <a:p>
            <a:pPr marL="342900" indent="-342900">
              <a:lnSpc>
                <a:spcPct val="80000"/>
              </a:lnSpc>
              <a:spcBef>
                <a:spcPct val="50000"/>
              </a:spcBef>
              <a:buFontTx/>
              <a:buChar char="-"/>
            </a:pPr>
            <a:endParaRPr lang="es-ES" sz="1300" dirty="0">
              <a:solidFill>
                <a:schemeClr val="tx2"/>
              </a:solidFill>
              <a:latin typeface="Calibri" pitchFamily="34" charset="0"/>
            </a:endParaRPr>
          </a:p>
        </p:txBody>
      </p:sp>
      <p:graphicFrame>
        <p:nvGraphicFramePr>
          <p:cNvPr id="3" name="2 Diagrama"/>
          <p:cNvGraphicFramePr/>
          <p:nvPr>
            <p:extLst>
              <p:ext uri="{D42A27DB-BD31-4B8C-83A1-F6EECF244321}">
                <p14:modId xmlns:p14="http://schemas.microsoft.com/office/powerpoint/2010/main" val="3440678018"/>
              </p:ext>
            </p:extLst>
          </p:nvPr>
        </p:nvGraphicFramePr>
        <p:xfrm>
          <a:off x="611684" y="1628775"/>
          <a:ext cx="8352929"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lnSpc>
                <a:spcPct val="90000"/>
              </a:lnSpc>
              <a:buNone/>
            </a:pPr>
            <a:r>
              <a:rPr lang="ca-ES" sz="1600" b="1" dirty="0" smtClean="0">
                <a:solidFill>
                  <a:schemeClr val="tx2"/>
                </a:solidFill>
                <a:latin typeface="Verdana" pitchFamily="34" charset="0"/>
              </a:rPr>
              <a:t>LA NOSTRA MANERA D’ENTENDRE L’ORGANITZACIÓ ESPORTIVA DEL CLUB, persegueix:</a:t>
            </a:r>
            <a:endParaRPr lang="ca-ES" sz="1600" b="1" dirty="0">
              <a:solidFill>
                <a:schemeClr val="tx2"/>
              </a:solidFill>
              <a:latin typeface="Verdana" pitchFamily="34" charset="0"/>
            </a:endParaRPr>
          </a:p>
          <a:p>
            <a:pPr marL="273050" indent="-273050" algn="just">
              <a:lnSpc>
                <a:spcPct val="90000"/>
              </a:lnSpc>
              <a:buNone/>
            </a:pPr>
            <a:endParaRPr lang="ca-ES" sz="1600" dirty="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Els principals esforços de l’organització del Club han d’anar encaminats a buscar l'excel·lència de la Masia, del que és la seva activitat principal, crear jugadors que assegurin que el Barça es mantingui en l’elit del futbol mundial guanyant títols, de forma econòmicament sostenible.</a:t>
            </a:r>
          </a:p>
          <a:p>
            <a:pPr marL="0" indent="0" algn="just">
              <a:lnSpc>
                <a:spcPct val="90000"/>
              </a:lnSpc>
              <a:buNone/>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NO busquem NOMS, busquem els millors professionals i especialistes en cada àmbit funcional.</a:t>
            </a:r>
          </a:p>
          <a:p>
            <a:pPr marL="0" indent="0" algn="just">
              <a:lnSpc>
                <a:spcPct val="90000"/>
              </a:lnSpc>
              <a:buNone/>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Aconseguir una millor planificació de les activitats i la formalització de procediments i regles.</a:t>
            </a:r>
          </a:p>
          <a:p>
            <a:pPr marL="0" indent="0" algn="just">
              <a:lnSpc>
                <a:spcPct val="90000"/>
              </a:lnSpc>
              <a:buNone/>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Tenir una major concreció dels rols i funcions del personal de l’àrea esportiva.</a:t>
            </a:r>
          </a:p>
          <a:p>
            <a:pPr marL="0" indent="0" algn="just">
              <a:lnSpc>
                <a:spcPct val="90000"/>
              </a:lnSpc>
              <a:buNone/>
            </a:pPr>
            <a:endParaRPr lang="ca-ES" sz="1600" dirty="0" smtClean="0">
              <a:solidFill>
                <a:schemeClr val="tx2"/>
              </a:solidFill>
              <a:latin typeface="Verdana" pitchFamily="34" charset="0"/>
            </a:endParaRPr>
          </a:p>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endParaRPr lang="es-ES" dirty="0"/>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5</a:t>
            </a:fld>
            <a:endParaRPr lang="es-ES" dirty="0"/>
          </a:p>
        </p:txBody>
      </p:sp>
      <p:sp>
        <p:nvSpPr>
          <p:cNvPr id="6"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500" b="1" dirty="0" smtClean="0">
                <a:latin typeface="Verdana" pitchFamily="34" charset="0"/>
              </a:rPr>
              <a:t>ÀREA FUTBOL</a:t>
            </a:r>
          </a:p>
        </p:txBody>
      </p:sp>
      <p:pic>
        <p:nvPicPr>
          <p:cNvPr id="7"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8"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12669635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lnSpc>
                <a:spcPct val="90000"/>
              </a:lnSpc>
              <a:buFontTx/>
              <a:buChar char="-"/>
            </a:pPr>
            <a:endParaRPr lang="ca-ES" sz="1600" dirty="0" smtClean="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Una adequada coordinació entre àrees i un procés definit per la presa de decisions, amb la finalitat d’aconseguir una major eficàcia i eficiència en la gestió esportiva del Club.</a:t>
            </a:r>
          </a:p>
          <a:p>
            <a:pPr marL="0" indent="0" algn="just">
              <a:lnSpc>
                <a:spcPct val="90000"/>
              </a:lnSpc>
              <a:buNone/>
            </a:pPr>
            <a:endParaRPr lang="ca-ES" sz="1600" dirty="0">
              <a:solidFill>
                <a:schemeClr val="tx2"/>
              </a:solidFill>
              <a:latin typeface="Verdana" pitchFamily="34" charset="0"/>
            </a:endParaRPr>
          </a:p>
          <a:p>
            <a:pPr algn="just">
              <a:lnSpc>
                <a:spcPct val="90000"/>
              </a:lnSpc>
              <a:buFontTx/>
              <a:buChar char="-"/>
            </a:pPr>
            <a:r>
              <a:rPr lang="ca-ES" sz="1600" dirty="0">
                <a:solidFill>
                  <a:schemeClr val="tx2"/>
                </a:solidFill>
                <a:latin typeface="Verdana" pitchFamily="34" charset="0"/>
              </a:rPr>
              <a:t>Comptar amb especialistes amb experiència en la formació de jugadors de futbol en cadascuna de les seves etapes formatives.</a:t>
            </a:r>
          </a:p>
          <a:p>
            <a:pPr algn="just">
              <a:lnSpc>
                <a:spcPct val="90000"/>
              </a:lnSpc>
              <a:buFontTx/>
              <a:buChar char="-"/>
            </a:pPr>
            <a:endParaRPr lang="ca-ES" sz="1600" dirty="0">
              <a:solidFill>
                <a:schemeClr val="tx2"/>
              </a:solidFill>
              <a:latin typeface="Verdana" pitchFamily="34" charset="0"/>
            </a:endParaRPr>
          </a:p>
          <a:p>
            <a:pPr algn="just">
              <a:lnSpc>
                <a:spcPct val="90000"/>
              </a:lnSpc>
              <a:buFontTx/>
              <a:buChar char="-"/>
            </a:pPr>
            <a:r>
              <a:rPr lang="ca-ES" sz="1600" dirty="0" smtClean="0">
                <a:solidFill>
                  <a:schemeClr val="tx2"/>
                </a:solidFill>
                <a:latin typeface="Verdana" pitchFamily="34" charset="0"/>
              </a:rPr>
              <a:t>Integrar </a:t>
            </a:r>
            <a:r>
              <a:rPr lang="ca-ES" sz="1600" dirty="0">
                <a:solidFill>
                  <a:schemeClr val="tx2"/>
                </a:solidFill>
                <a:latin typeface="Verdana" pitchFamily="34" charset="0"/>
              </a:rPr>
              <a:t>en el procés de formació </a:t>
            </a:r>
            <a:r>
              <a:rPr lang="ca-ES" sz="1600" dirty="0" smtClean="0">
                <a:solidFill>
                  <a:schemeClr val="tx2"/>
                </a:solidFill>
                <a:latin typeface="Verdana" pitchFamily="34" charset="0"/>
              </a:rPr>
              <a:t>cont</a:t>
            </a:r>
            <a:r>
              <a:rPr lang="ca-ES" sz="1600" dirty="0" smtClean="0">
                <a:solidFill>
                  <a:schemeClr val="tx2"/>
                </a:solidFill>
                <a:latin typeface="Verdana" pitchFamily="34" charset="0"/>
              </a:rPr>
              <a:t>ínua</a:t>
            </a:r>
            <a:r>
              <a:rPr lang="ca-ES" sz="1600" dirty="0" smtClean="0">
                <a:solidFill>
                  <a:schemeClr val="tx2"/>
                </a:solidFill>
                <a:latin typeface="Verdana" pitchFamily="34" charset="0"/>
              </a:rPr>
              <a:t> </a:t>
            </a:r>
            <a:r>
              <a:rPr lang="ca-ES" sz="1600" dirty="0">
                <a:solidFill>
                  <a:schemeClr val="tx2"/>
                </a:solidFill>
                <a:latin typeface="Verdana" pitchFamily="34" charset="0"/>
              </a:rPr>
              <a:t>tant a jugadors com a tècnics: si no tenim els millors formadors no podrem tenir els millors jugadors</a:t>
            </a:r>
            <a:r>
              <a:rPr lang="ca-ES" sz="1600" dirty="0" smtClean="0">
                <a:solidFill>
                  <a:schemeClr val="tx2"/>
                </a:solidFill>
                <a:latin typeface="Verdana" pitchFamily="34" charset="0"/>
              </a:rPr>
              <a:t>.</a:t>
            </a:r>
          </a:p>
          <a:p>
            <a:pPr marL="0" indent="0" algn="just">
              <a:lnSpc>
                <a:spcPct val="90000"/>
              </a:lnSpc>
              <a:buNone/>
            </a:pPr>
            <a:endParaRPr lang="ca-ES" sz="1600" dirty="0">
              <a:solidFill>
                <a:schemeClr val="tx2"/>
              </a:solidFill>
              <a:latin typeface="Verdana" pitchFamily="34" charset="0"/>
            </a:endParaRPr>
          </a:p>
          <a:p>
            <a:pPr algn="just">
              <a:lnSpc>
                <a:spcPct val="90000"/>
              </a:lnSpc>
              <a:buFontTx/>
              <a:buChar char="-"/>
            </a:pPr>
            <a:r>
              <a:rPr lang="ca-ES" sz="1600" dirty="0">
                <a:solidFill>
                  <a:schemeClr val="tx2"/>
                </a:solidFill>
                <a:latin typeface="Verdana" pitchFamily="34" charset="0"/>
              </a:rPr>
              <a:t>Dotar al Club d’una eina entesa com a conjunt de processos, indicadors i organització que garanteix que es treballa en la formació de jugadors i tècnics de forma professional, amb rigor i disciplina</a:t>
            </a:r>
            <a:r>
              <a:rPr lang="ca-ES" sz="1600" dirty="0" smtClean="0">
                <a:solidFill>
                  <a:schemeClr val="tx2"/>
                </a:solidFill>
                <a:latin typeface="Verdana" pitchFamily="34" charset="0"/>
              </a:rPr>
              <a:t>.</a:t>
            </a:r>
          </a:p>
          <a:p>
            <a:pPr marL="0" indent="0" algn="just">
              <a:lnSpc>
                <a:spcPct val="90000"/>
              </a:lnSpc>
              <a:buNone/>
            </a:pPr>
            <a:endParaRPr lang="ca-ES" sz="1600" b="1" dirty="0">
              <a:solidFill>
                <a:schemeClr val="tx2"/>
              </a:solidFill>
              <a:latin typeface="Verdana" pitchFamily="34" charset="0"/>
            </a:endParaRPr>
          </a:p>
          <a:p>
            <a:pPr marL="273050" indent="-273050" algn="just">
              <a:lnSpc>
                <a:spcPct val="90000"/>
              </a:lnSpc>
              <a:buNone/>
            </a:pPr>
            <a:endParaRPr lang="ca-ES" sz="1600" dirty="0">
              <a:solidFill>
                <a:schemeClr val="tx2"/>
              </a:solidFill>
              <a:latin typeface="Verdana" pitchFamily="34" charset="0"/>
            </a:endParaRPr>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6</a:t>
            </a:fld>
            <a:endParaRPr lang="es-ES"/>
          </a:p>
        </p:txBody>
      </p:sp>
      <p:sp>
        <p:nvSpPr>
          <p:cNvPr id="6"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500" b="1" dirty="0" smtClean="0">
                <a:latin typeface="Verdana" pitchFamily="34" charset="0"/>
              </a:rPr>
              <a:t>ÀREA FUTBOL</a:t>
            </a:r>
          </a:p>
        </p:txBody>
      </p:sp>
      <p:pic>
        <p:nvPicPr>
          <p:cNvPr id="7"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8"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35795313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Tx/>
              <a:buChar char="-"/>
            </a:pPr>
            <a:r>
              <a:rPr lang="ca-ES" sz="1600" dirty="0" smtClean="0">
                <a:solidFill>
                  <a:schemeClr val="tx2"/>
                </a:solidFill>
                <a:latin typeface="Verdana" pitchFamily="34" charset="0"/>
              </a:rPr>
              <a:t>Optimitzar la feina que es faci al Club en l’àrea de formació per</a:t>
            </a:r>
            <a:r>
              <a:rPr lang="ca-ES" sz="1600" dirty="0" smtClean="0">
                <a:solidFill>
                  <a:schemeClr val="tx2"/>
                </a:solidFill>
                <a:latin typeface="Verdana" pitchFamily="34" charset="0"/>
              </a:rPr>
              <a:t>:</a:t>
            </a:r>
          </a:p>
          <a:p>
            <a:pPr>
              <a:buFontTx/>
              <a:buChar char="-"/>
            </a:pPr>
            <a:endParaRPr lang="ca-ES" sz="1600" dirty="0" smtClean="0">
              <a:solidFill>
                <a:schemeClr val="tx2"/>
              </a:solidFill>
              <a:latin typeface="Verdana" pitchFamily="34" charset="0"/>
            </a:endParaRPr>
          </a:p>
          <a:p>
            <a:pPr marL="533400" indent="-177800" algn="just">
              <a:buNone/>
            </a:pPr>
            <a:r>
              <a:rPr lang="ca-ES" sz="1600" dirty="0" smtClean="0">
                <a:solidFill>
                  <a:schemeClr val="tx2"/>
                </a:solidFill>
                <a:latin typeface="Verdana" pitchFamily="34" charset="0"/>
              </a:rPr>
              <a:t>a) </a:t>
            </a:r>
            <a:r>
              <a:rPr lang="ca-ES" sz="1600" b="1" dirty="0" smtClean="0">
                <a:solidFill>
                  <a:schemeClr val="tx2"/>
                </a:solidFill>
                <a:latin typeface="Verdana" pitchFamily="34" charset="0"/>
              </a:rPr>
              <a:t>Fer Pa</a:t>
            </a:r>
            <a:r>
              <a:rPr lang="ca-ES" sz="1600" b="1" dirty="0" smtClean="0">
                <a:solidFill>
                  <a:schemeClr val="tx2"/>
                </a:solidFill>
                <a:latin typeface="Verdana" pitchFamily="34" charset="0"/>
              </a:rPr>
              <a:t>ís</a:t>
            </a:r>
            <a:r>
              <a:rPr lang="ca-ES" sz="1600" dirty="0" smtClean="0">
                <a:solidFill>
                  <a:schemeClr val="tx2"/>
                </a:solidFill>
                <a:latin typeface="Verdana" pitchFamily="34" charset="0"/>
              </a:rPr>
              <a:t>: </a:t>
            </a:r>
            <a:r>
              <a:rPr lang="ca-ES" sz="1600" dirty="0" smtClean="0">
                <a:solidFill>
                  <a:schemeClr val="tx2"/>
                </a:solidFill>
                <a:latin typeface="Verdana" pitchFamily="34" charset="0"/>
              </a:rPr>
              <a:t>Establir </a:t>
            </a:r>
            <a:r>
              <a:rPr lang="ca-ES" sz="1600" dirty="0">
                <a:solidFill>
                  <a:schemeClr val="tx2"/>
                </a:solidFill>
                <a:latin typeface="Verdana" pitchFamily="34" charset="0"/>
              </a:rPr>
              <a:t>acords de col·laboració amb els clubs catalans que participen en les lligues </a:t>
            </a:r>
            <a:r>
              <a:rPr lang="ca-ES" sz="1600" dirty="0" smtClean="0">
                <a:solidFill>
                  <a:schemeClr val="tx2"/>
                </a:solidFill>
                <a:latin typeface="Verdana" pitchFamily="34" charset="0"/>
              </a:rPr>
              <a:t>professionals.</a:t>
            </a:r>
          </a:p>
          <a:p>
            <a:pPr marL="533400" indent="-177800">
              <a:buNone/>
            </a:pPr>
            <a:endParaRPr lang="ca-ES" sz="1600" dirty="0">
              <a:solidFill>
                <a:schemeClr val="tx2"/>
              </a:solidFill>
              <a:latin typeface="Verdana" pitchFamily="34" charset="0"/>
            </a:endParaRPr>
          </a:p>
          <a:p>
            <a:pPr marL="533400" indent="-177800" algn="just">
              <a:buNone/>
            </a:pPr>
            <a:r>
              <a:rPr lang="ca-ES" sz="1600" dirty="0" smtClean="0">
                <a:solidFill>
                  <a:schemeClr val="tx2"/>
                </a:solidFill>
                <a:latin typeface="Verdana" pitchFamily="34" charset="0"/>
              </a:rPr>
              <a:t>b) </a:t>
            </a:r>
            <a:r>
              <a:rPr lang="ca-ES" sz="1600" b="1" dirty="0" smtClean="0">
                <a:solidFill>
                  <a:schemeClr val="tx2"/>
                </a:solidFill>
                <a:latin typeface="Verdana" pitchFamily="34" charset="0"/>
              </a:rPr>
              <a:t>Exportar el nostre Mètode Barça </a:t>
            </a:r>
            <a:r>
              <a:rPr lang="ca-ES" sz="1600" dirty="0" smtClean="0">
                <a:solidFill>
                  <a:schemeClr val="tx2"/>
                </a:solidFill>
                <a:latin typeface="Verdana" pitchFamily="34" charset="0"/>
              </a:rPr>
              <a:t>a altres països perquè aquells clubs estrangers estratègics que vulguin beneficiar-se d’un “segell Barça” signin acord de col·laboració estables amb el nostre Club.</a:t>
            </a:r>
          </a:p>
          <a:p>
            <a:pPr marL="533400" indent="-177800" algn="just">
              <a:buNone/>
            </a:pPr>
            <a:endParaRPr lang="ca-ES" sz="1600" dirty="0">
              <a:solidFill>
                <a:schemeClr val="tx2"/>
              </a:solidFill>
              <a:latin typeface="Verdana" pitchFamily="34" charset="0"/>
            </a:endParaRPr>
          </a:p>
          <a:p>
            <a:pPr marL="533400" indent="-177800" algn="just">
              <a:buNone/>
            </a:pPr>
            <a:r>
              <a:rPr lang="ca-ES" sz="1600" dirty="0" smtClean="0">
                <a:solidFill>
                  <a:schemeClr val="tx2"/>
                </a:solidFill>
                <a:latin typeface="Verdana" pitchFamily="34" charset="0"/>
              </a:rPr>
              <a:t>Tot això per tal de:</a:t>
            </a:r>
          </a:p>
          <a:p>
            <a:pPr marL="533400" indent="-177800" algn="just">
              <a:buNone/>
            </a:pPr>
            <a:r>
              <a:rPr lang="ca-ES" sz="1600" dirty="0" smtClean="0">
                <a:solidFill>
                  <a:schemeClr val="tx2"/>
                </a:solidFill>
                <a:latin typeface="Verdana" pitchFamily="34" charset="0"/>
              </a:rPr>
              <a:t>  </a:t>
            </a:r>
            <a:endParaRPr lang="ca-ES" sz="1600" dirty="0">
              <a:solidFill>
                <a:schemeClr val="tx2"/>
              </a:solidFill>
              <a:latin typeface="Verdana" pitchFamily="34" charset="0"/>
            </a:endParaRPr>
          </a:p>
          <a:p>
            <a:pPr marL="723900" indent="-190500">
              <a:buFontTx/>
              <a:buChar char="-"/>
            </a:pPr>
            <a:r>
              <a:rPr lang="ca-ES" sz="1600" dirty="0" smtClean="0">
                <a:solidFill>
                  <a:schemeClr val="tx2"/>
                </a:solidFill>
                <a:latin typeface="Verdana" pitchFamily="34" charset="0"/>
              </a:rPr>
              <a:t>Accelerar i potenciar el procés de formació dels nostres joves jugador.</a:t>
            </a:r>
          </a:p>
          <a:p>
            <a:pPr marL="723900" indent="-190500">
              <a:buFontTx/>
              <a:buChar char="-"/>
            </a:pPr>
            <a:r>
              <a:rPr lang="ca-ES" sz="1600" dirty="0" smtClean="0">
                <a:solidFill>
                  <a:schemeClr val="tx2"/>
                </a:solidFill>
                <a:latin typeface="Verdana" pitchFamily="34" charset="0"/>
              </a:rPr>
              <a:t>Posicionar els joves jugadors del planter en el mercat futbolístic al màxim nivell per tal que el Club en pugui treure un major </a:t>
            </a:r>
            <a:r>
              <a:rPr lang="ca-ES" sz="1600" dirty="0" smtClean="0">
                <a:solidFill>
                  <a:schemeClr val="tx2"/>
                </a:solidFill>
                <a:latin typeface="Verdana" pitchFamily="34" charset="0"/>
              </a:rPr>
              <a:t>rendiment. </a:t>
            </a:r>
            <a:r>
              <a:rPr lang="ca-ES" sz="1600" dirty="0" smtClean="0">
                <a:solidFill>
                  <a:schemeClr val="tx2"/>
                </a:solidFill>
                <a:latin typeface="Verdana" pitchFamily="34" charset="0"/>
              </a:rPr>
              <a:t>econòmic si finalment no accedeixen al primer equip.</a:t>
            </a:r>
          </a:p>
          <a:p>
            <a:pPr marL="723900" indent="-190500">
              <a:buFontTx/>
              <a:buChar char="-"/>
            </a:pPr>
            <a:r>
              <a:rPr lang="ca-ES" sz="1600" dirty="0" smtClean="0">
                <a:solidFill>
                  <a:schemeClr val="tx2"/>
                </a:solidFill>
                <a:latin typeface="Verdana" pitchFamily="34" charset="0"/>
              </a:rPr>
              <a:t>Donar una carrera professional als nostres tècnics.</a:t>
            </a:r>
          </a:p>
          <a:p>
            <a:pPr marL="723900" indent="-190500">
              <a:buFontTx/>
              <a:buChar char="-"/>
            </a:pPr>
            <a:r>
              <a:rPr lang="ca-ES" sz="1600" dirty="0" smtClean="0">
                <a:solidFill>
                  <a:schemeClr val="tx2"/>
                </a:solidFill>
                <a:latin typeface="Verdana" pitchFamily="34" charset="0"/>
              </a:rPr>
              <a:t>Potenciar el futbol del nostre país.</a:t>
            </a:r>
            <a:endParaRPr lang="es-ES" sz="1600" dirty="0">
              <a:solidFill>
                <a:schemeClr val="tx2"/>
              </a:solidFill>
              <a:latin typeface="Verdana" pitchFamily="34" charset="0"/>
            </a:endParaRPr>
          </a:p>
          <a:p>
            <a:pPr marL="0" indent="0">
              <a:buNone/>
            </a:pPr>
            <a:endParaRPr lang="es-ES" dirty="0"/>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7</a:t>
            </a:fld>
            <a:endParaRPr lang="es-ES"/>
          </a:p>
        </p:txBody>
      </p:sp>
      <p:sp>
        <p:nvSpPr>
          <p:cNvPr id="6"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200" b="1" dirty="0" smtClean="0">
                <a:latin typeface="Verdana" pitchFamily="34" charset="0"/>
              </a:rPr>
              <a:t>ÀREA FUTBOL PROFESSIONAL</a:t>
            </a:r>
          </a:p>
        </p:txBody>
      </p:sp>
      <p:pic>
        <p:nvPicPr>
          <p:cNvPr id="7"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8"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39703681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idx="4294967295"/>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200" b="1" dirty="0" smtClean="0">
                <a:latin typeface="Verdana" pitchFamily="34" charset="0"/>
              </a:rPr>
              <a:t>ÀREA FUTBOL PROFESSIONAL</a:t>
            </a:r>
          </a:p>
        </p:txBody>
      </p:sp>
      <p:sp>
        <p:nvSpPr>
          <p:cNvPr id="5" name="4 Marcador de número de diapositiva"/>
          <p:cNvSpPr txBox="1">
            <a:spLocks noGrp="1"/>
          </p:cNvSpPr>
          <p:nvPr/>
        </p:nvSpPr>
        <p:spPr>
          <a:xfrm>
            <a:off x="6553201" y="6503988"/>
            <a:ext cx="2133600" cy="365125"/>
          </a:xfrm>
          <a:prstGeom prst="rect">
            <a:avLst/>
          </a:prstGeom>
          <a:noFill/>
        </p:spPr>
        <p:txBody>
          <a:bodyPr anchor="ctr"/>
          <a:lstStyle/>
          <a:p>
            <a:pPr algn="r" fontAlgn="auto">
              <a:spcBef>
                <a:spcPts val="0"/>
              </a:spcBef>
              <a:spcAft>
                <a:spcPts val="0"/>
              </a:spcAft>
              <a:defRPr/>
            </a:pPr>
            <a:fld id="{05202E12-EE03-4286-B348-FEEA5AC9806F}" type="slidenum">
              <a:rPr lang="es-ES" sz="1200">
                <a:solidFill>
                  <a:schemeClr val="tx1">
                    <a:tint val="75000"/>
                  </a:schemeClr>
                </a:solidFill>
                <a:latin typeface="+mn-lt"/>
              </a:rPr>
              <a:pPr algn="r" fontAlgn="auto">
                <a:spcBef>
                  <a:spcPts val="0"/>
                </a:spcBef>
                <a:spcAft>
                  <a:spcPts val="0"/>
                </a:spcAft>
                <a:defRPr/>
              </a:pPr>
              <a:t>8</a:t>
            </a:fld>
            <a:endParaRPr lang="es-ES" sz="1200">
              <a:solidFill>
                <a:schemeClr val="tx1">
                  <a:tint val="75000"/>
                </a:schemeClr>
              </a:solidFill>
              <a:latin typeface="+mn-lt"/>
            </a:endParaRPr>
          </a:p>
        </p:txBody>
      </p:sp>
      <p:pic>
        <p:nvPicPr>
          <p:cNvPr id="44036" name="7 Imagen" descr="Toni Freixa - Sabem a què juguem.jpg"/>
          <p:cNvPicPr>
            <a:picLocks noChangeAspect="1"/>
          </p:cNvPicPr>
          <p:nvPr/>
        </p:nvPicPr>
        <p:blipFill>
          <a:blip r:embed="rId2"/>
          <a:srcRect/>
          <a:stretch>
            <a:fillRect/>
          </a:stretch>
        </p:blipFill>
        <p:spPr bwMode="auto">
          <a:xfrm>
            <a:off x="7824788" y="142875"/>
            <a:ext cx="1176337" cy="1143000"/>
          </a:xfrm>
          <a:prstGeom prst="rect">
            <a:avLst/>
          </a:prstGeom>
          <a:noFill/>
          <a:ln w="9525">
            <a:noFill/>
            <a:miter lim="800000"/>
            <a:headEnd/>
            <a:tailEnd/>
          </a:ln>
        </p:spPr>
      </p:pic>
      <p:pic>
        <p:nvPicPr>
          <p:cNvPr id="44037" name="8 Imagen" descr="ToniFreixa.jpg"/>
          <p:cNvPicPr>
            <a:picLocks noChangeAspect="1"/>
          </p:cNvPicPr>
          <p:nvPr/>
        </p:nvPicPr>
        <p:blipFill>
          <a:blip r:embed="rId3"/>
          <a:srcRect/>
          <a:stretch>
            <a:fillRect/>
          </a:stretch>
        </p:blipFill>
        <p:spPr bwMode="auto">
          <a:xfrm>
            <a:off x="6553201" y="6215063"/>
            <a:ext cx="2571750" cy="577850"/>
          </a:xfrm>
          <a:prstGeom prst="rect">
            <a:avLst/>
          </a:prstGeom>
          <a:noFill/>
          <a:ln w="9525">
            <a:noFill/>
            <a:miter lim="800000"/>
            <a:headEnd/>
            <a:tailEnd/>
          </a:ln>
        </p:spPr>
      </p:pic>
      <p:graphicFrame>
        <p:nvGraphicFramePr>
          <p:cNvPr id="4" name="3 Diagrama"/>
          <p:cNvGraphicFramePr/>
          <p:nvPr>
            <p:extLst>
              <p:ext uri="{D42A27DB-BD31-4B8C-83A1-F6EECF244321}">
                <p14:modId xmlns:p14="http://schemas.microsoft.com/office/powerpoint/2010/main" val="1496081638"/>
              </p:ext>
            </p:extLst>
          </p:nvPr>
        </p:nvGraphicFramePr>
        <p:xfrm>
          <a:off x="683568" y="1544638"/>
          <a:ext cx="8317557" cy="49593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0" name="9 Conector recto"/>
          <p:cNvCxnSpPr/>
          <p:nvPr/>
        </p:nvCxnSpPr>
        <p:spPr>
          <a:xfrm>
            <a:off x="3923929" y="2856558"/>
            <a:ext cx="0" cy="50405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3923929" y="4512742"/>
            <a:ext cx="0" cy="2880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V="1">
            <a:off x="1691681" y="3936678"/>
            <a:ext cx="0" cy="144016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a:off x="1691681" y="3936678"/>
            <a:ext cx="1368152"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273050" indent="-273050">
              <a:lnSpc>
                <a:spcPct val="90000"/>
              </a:lnSpc>
              <a:buNone/>
            </a:pPr>
            <a:r>
              <a:rPr lang="es-ES" sz="1600" b="1" dirty="0">
                <a:solidFill>
                  <a:schemeClr val="tx2"/>
                </a:solidFill>
                <a:latin typeface="Verdana" pitchFamily="34" charset="0"/>
              </a:rPr>
              <a:t>DIRECTOR </a:t>
            </a:r>
            <a:r>
              <a:rPr lang="es-ES" sz="1600" b="1" dirty="0" smtClean="0">
                <a:solidFill>
                  <a:schemeClr val="tx2"/>
                </a:solidFill>
                <a:latin typeface="Verdana" pitchFamily="34" charset="0"/>
              </a:rPr>
              <a:t>ESPORTIU</a:t>
            </a:r>
            <a:r>
              <a:rPr lang="es-ES" sz="1600" dirty="0" smtClean="0">
                <a:solidFill>
                  <a:schemeClr val="tx2"/>
                </a:solidFill>
                <a:latin typeface="Verdana" pitchFamily="34" charset="0"/>
              </a:rPr>
              <a:t>: José Mari </a:t>
            </a:r>
            <a:r>
              <a:rPr lang="es-ES" sz="1600" dirty="0" err="1" smtClean="0">
                <a:solidFill>
                  <a:schemeClr val="tx2"/>
                </a:solidFill>
                <a:latin typeface="Verdana" pitchFamily="34" charset="0"/>
              </a:rPr>
              <a:t>Bakero</a:t>
            </a:r>
            <a:endParaRPr lang="es-ES" sz="1600" dirty="0">
              <a:solidFill>
                <a:schemeClr val="tx2"/>
              </a:solidFill>
              <a:latin typeface="Verdana" pitchFamily="34" charset="0"/>
            </a:endParaRPr>
          </a:p>
          <a:p>
            <a:pPr marL="273050" indent="-273050" algn="just">
              <a:lnSpc>
                <a:spcPct val="90000"/>
              </a:lnSpc>
              <a:buNone/>
            </a:pPr>
            <a:endParaRPr lang="ca-ES" sz="1600" b="1" dirty="0" smtClean="0">
              <a:solidFill>
                <a:schemeClr val="tx2"/>
              </a:solidFill>
              <a:latin typeface="Verdana" pitchFamily="34" charset="0"/>
            </a:endParaRPr>
          </a:p>
          <a:p>
            <a:pPr marL="273050" indent="-273050" algn="just">
              <a:lnSpc>
                <a:spcPct val="90000"/>
              </a:lnSpc>
              <a:buNone/>
            </a:pPr>
            <a:r>
              <a:rPr lang="ca-ES" sz="1600" b="1" dirty="0" smtClean="0">
                <a:solidFill>
                  <a:schemeClr val="tx2"/>
                </a:solidFill>
                <a:latin typeface="Verdana" pitchFamily="34" charset="0"/>
              </a:rPr>
              <a:t>a</a:t>
            </a:r>
            <a:r>
              <a:rPr lang="ca-ES" sz="1600" b="1" dirty="0">
                <a:solidFill>
                  <a:schemeClr val="tx2"/>
                </a:solidFill>
                <a:latin typeface="Verdana" pitchFamily="34" charset="0"/>
              </a:rPr>
              <a:t>) </a:t>
            </a:r>
            <a:r>
              <a:rPr lang="ca-ES" sz="1600" b="1" dirty="0" smtClean="0">
                <a:solidFill>
                  <a:schemeClr val="tx2"/>
                </a:solidFill>
                <a:latin typeface="Verdana" pitchFamily="34" charset="0"/>
              </a:rPr>
              <a:t>Currículum</a:t>
            </a:r>
            <a:endParaRPr lang="ca-ES" sz="1600" b="1" dirty="0">
              <a:solidFill>
                <a:schemeClr val="tx2"/>
              </a:solidFill>
              <a:latin typeface="Verdana" pitchFamily="34" charset="0"/>
            </a:endParaRPr>
          </a:p>
          <a:p>
            <a:pPr marL="273050" indent="-273050" algn="just">
              <a:lnSpc>
                <a:spcPct val="90000"/>
              </a:lnSpc>
              <a:buNone/>
            </a:pPr>
            <a:endParaRPr lang="ca-ES" sz="1600" dirty="0">
              <a:solidFill>
                <a:schemeClr val="tx2"/>
              </a:solidFill>
              <a:latin typeface="Verdana" pitchFamily="34" charset="0"/>
            </a:endParaRPr>
          </a:p>
          <a:p>
            <a:pPr marL="0" indent="0" algn="just">
              <a:lnSpc>
                <a:spcPct val="90000"/>
              </a:lnSpc>
              <a:buNone/>
            </a:pPr>
            <a:r>
              <a:rPr lang="ca-ES" sz="1600" dirty="0" smtClean="0">
                <a:solidFill>
                  <a:schemeClr val="tx2"/>
                </a:solidFill>
                <a:latin typeface="Verdana" pitchFamily="34" charset="0"/>
              </a:rPr>
              <a:t>Com a jugador va formar part del “</a:t>
            </a:r>
            <a:r>
              <a:rPr lang="ca-ES" sz="1600" dirty="0" err="1" smtClean="0">
                <a:solidFill>
                  <a:schemeClr val="tx2"/>
                </a:solidFill>
                <a:latin typeface="Verdana" pitchFamily="34" charset="0"/>
              </a:rPr>
              <a:t>Dream</a:t>
            </a:r>
            <a:r>
              <a:rPr lang="ca-ES" sz="1600" dirty="0" smtClean="0">
                <a:solidFill>
                  <a:schemeClr val="tx2"/>
                </a:solidFill>
                <a:latin typeface="Verdana" pitchFamily="34" charset="0"/>
              </a:rPr>
              <a:t> Team” de </a:t>
            </a:r>
            <a:r>
              <a:rPr lang="ca-ES" sz="1600" dirty="0" err="1" smtClean="0">
                <a:solidFill>
                  <a:schemeClr val="tx2"/>
                </a:solidFill>
                <a:latin typeface="Verdana" pitchFamily="34" charset="0"/>
              </a:rPr>
              <a:t>Johan</a:t>
            </a:r>
            <a:r>
              <a:rPr lang="ca-ES" sz="1600" dirty="0" smtClean="0">
                <a:solidFill>
                  <a:schemeClr val="tx2"/>
                </a:solidFill>
                <a:latin typeface="Verdana" pitchFamily="34" charset="0"/>
              </a:rPr>
              <a:t> Cruyff, equip que va dominar el futbol espanyol i va disputar 5 finals europees.</a:t>
            </a:r>
          </a:p>
          <a:p>
            <a:pPr marL="0" indent="0" algn="just">
              <a:lnSpc>
                <a:spcPct val="90000"/>
              </a:lnSpc>
              <a:buNone/>
            </a:pPr>
            <a:r>
              <a:rPr lang="ca-ES" sz="1600" dirty="0" smtClean="0">
                <a:solidFill>
                  <a:schemeClr val="tx2"/>
                </a:solidFill>
                <a:latin typeface="Verdana" pitchFamily="34" charset="0"/>
              </a:rPr>
              <a:t>Ja retirat com a jugador, va començar la carrera d’entrenador com ajudant de Llorenç Serra Ferrer i de Louis Van Gaal en el Barça. Es va estrenar com a entrenador en el Màlaga B de la Segona Divisió espanyola.</a:t>
            </a:r>
          </a:p>
          <a:p>
            <a:pPr marL="0" indent="0" algn="just">
              <a:lnSpc>
                <a:spcPct val="90000"/>
              </a:lnSpc>
              <a:buNone/>
            </a:pPr>
            <a:r>
              <a:rPr lang="ca-ES" sz="1600" dirty="0" smtClean="0">
                <a:solidFill>
                  <a:schemeClr val="tx2"/>
                </a:solidFill>
                <a:latin typeface="Verdana" pitchFamily="34" charset="0"/>
              </a:rPr>
              <a:t>L’any 2005 es va incorporar a la Real Societat com Director Esportiu, per ocupar en el mes de març 2006 el càrrec d’entrenador aconseguint la permanència de l’equip aquella temporada 05/06.</a:t>
            </a:r>
          </a:p>
          <a:p>
            <a:pPr marL="0" indent="0" algn="just">
              <a:lnSpc>
                <a:spcPct val="90000"/>
              </a:lnSpc>
              <a:buNone/>
            </a:pPr>
            <a:r>
              <a:rPr lang="ca-ES" sz="1600" dirty="0" smtClean="0">
                <a:solidFill>
                  <a:schemeClr val="tx2"/>
                </a:solidFill>
                <a:latin typeface="Verdana" pitchFamily="34" charset="0"/>
              </a:rPr>
              <a:t>L’any 2007 arriba com a segon entrenador de Ronald Koeman al València FC.</a:t>
            </a:r>
          </a:p>
          <a:p>
            <a:pPr marL="0" indent="0" algn="just">
              <a:lnSpc>
                <a:spcPct val="90000"/>
              </a:lnSpc>
              <a:buNone/>
            </a:pPr>
            <a:r>
              <a:rPr lang="ca-ES" sz="1600" dirty="0" smtClean="0">
                <a:solidFill>
                  <a:schemeClr val="tx2"/>
                </a:solidFill>
                <a:latin typeface="Verdana" pitchFamily="34" charset="0"/>
              </a:rPr>
              <a:t>L’any 2009 signa com entrenador del Polònia Varsòvia, equip de la primera divisió polonesa, equip al que entrenaria fins el febrer 2012.</a:t>
            </a:r>
          </a:p>
          <a:p>
            <a:pPr marL="0" indent="0" algn="just">
              <a:lnSpc>
                <a:spcPct val="90000"/>
              </a:lnSpc>
              <a:buNone/>
            </a:pPr>
            <a:r>
              <a:rPr lang="ca-ES" sz="1600" dirty="0" smtClean="0">
                <a:solidFill>
                  <a:schemeClr val="tx2"/>
                </a:solidFill>
                <a:latin typeface="Verdana" pitchFamily="34" charset="0"/>
              </a:rPr>
              <a:t>Actualment assessora diferents clubs de futbol.</a:t>
            </a:r>
            <a:endParaRPr lang="ca-ES" sz="1600" dirty="0">
              <a:solidFill>
                <a:schemeClr val="tx2"/>
              </a:solidFill>
              <a:latin typeface="Verdana" pitchFamily="34" charset="0"/>
            </a:endParaRPr>
          </a:p>
        </p:txBody>
      </p:sp>
      <p:sp>
        <p:nvSpPr>
          <p:cNvPr id="5" name="4 Marcador de número de diapositiva"/>
          <p:cNvSpPr>
            <a:spLocks noGrp="1"/>
          </p:cNvSpPr>
          <p:nvPr>
            <p:ph type="sldNum" sz="quarter" idx="12"/>
          </p:nvPr>
        </p:nvSpPr>
        <p:spPr/>
        <p:txBody>
          <a:bodyPr/>
          <a:lstStyle/>
          <a:p>
            <a:pPr>
              <a:defRPr/>
            </a:pPr>
            <a:fld id="{8E42241C-75F2-403E-8F40-81EC709B001A}" type="slidenum">
              <a:rPr lang="es-ES" smtClean="0"/>
              <a:pPr>
                <a:defRPr/>
              </a:pPr>
              <a:t>9</a:t>
            </a:fld>
            <a:endParaRPr lang="es-ES"/>
          </a:p>
        </p:txBody>
      </p:sp>
      <p:sp>
        <p:nvSpPr>
          <p:cNvPr id="8" name="1 Título"/>
          <p:cNvSpPr>
            <a:spLocks noGrp="1"/>
          </p:cNvSpPr>
          <p:nvPr>
            <p:ph type="title"/>
          </p:nvPr>
        </p:nvSpPr>
        <p:spPr/>
        <p:txBody>
          <a:bodyPr/>
          <a:lstStyle/>
          <a:p>
            <a:pPr algn="l" eaLnBrk="1" hangingPunct="1"/>
            <a:r>
              <a:rPr lang="es-ES" sz="3500" dirty="0" smtClean="0">
                <a:latin typeface="Verdana" pitchFamily="34" charset="0"/>
              </a:rPr>
              <a:t>ESTRUCTURA ORGANITZATIVA </a:t>
            </a:r>
            <a:br>
              <a:rPr lang="es-ES" sz="3500" dirty="0" smtClean="0">
                <a:latin typeface="Verdana" pitchFamily="34" charset="0"/>
              </a:rPr>
            </a:br>
            <a:r>
              <a:rPr lang="es-ES" sz="3200" b="1" dirty="0" smtClean="0">
                <a:latin typeface="Verdana" pitchFamily="34" charset="0"/>
              </a:rPr>
              <a:t>ÀREA FUTBOL PROFESSIONAL</a:t>
            </a:r>
          </a:p>
        </p:txBody>
      </p:sp>
      <p:pic>
        <p:nvPicPr>
          <p:cNvPr id="6" name="8 Imagen" descr="ToniFreixa.jpg"/>
          <p:cNvPicPr>
            <a:picLocks noChangeAspect="1"/>
          </p:cNvPicPr>
          <p:nvPr/>
        </p:nvPicPr>
        <p:blipFill>
          <a:blip r:embed="rId2"/>
          <a:srcRect/>
          <a:stretch>
            <a:fillRect/>
          </a:stretch>
        </p:blipFill>
        <p:spPr bwMode="auto">
          <a:xfrm>
            <a:off x="6529388" y="6200775"/>
            <a:ext cx="2571750" cy="577850"/>
          </a:xfrm>
          <a:prstGeom prst="rect">
            <a:avLst/>
          </a:prstGeom>
          <a:noFill/>
          <a:ln w="9525">
            <a:noFill/>
            <a:miter lim="800000"/>
            <a:headEnd/>
            <a:tailEnd/>
          </a:ln>
        </p:spPr>
      </p:pic>
      <p:pic>
        <p:nvPicPr>
          <p:cNvPr id="7" name="7 Imagen" descr="Toni Freixa - Sabem a què juguem.jpg"/>
          <p:cNvPicPr>
            <a:picLocks noChangeAspect="1"/>
          </p:cNvPicPr>
          <p:nvPr/>
        </p:nvPicPr>
        <p:blipFill>
          <a:blip r:embed="rId3"/>
          <a:srcRect/>
          <a:stretch>
            <a:fillRect/>
          </a:stretch>
        </p:blipFill>
        <p:spPr bwMode="auto">
          <a:xfrm>
            <a:off x="7824788" y="142875"/>
            <a:ext cx="1176337" cy="1143000"/>
          </a:xfrm>
          <a:prstGeom prst="rect">
            <a:avLst/>
          </a:prstGeom>
          <a:noFill/>
          <a:ln w="9525">
            <a:noFill/>
            <a:miter lim="800000"/>
            <a:headEnd/>
            <a:tailEnd/>
          </a:ln>
        </p:spPr>
      </p:pic>
    </p:spTree>
    <p:extLst>
      <p:ext uri="{BB962C8B-B14F-4D97-AF65-F5344CB8AC3E}">
        <p14:creationId xmlns:p14="http://schemas.microsoft.com/office/powerpoint/2010/main" val="42024240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1807</TotalTime>
  <Words>984</Words>
  <Application>Microsoft Macintosh PowerPoint</Application>
  <PresentationFormat>Presentación en pantalla (4:3)</PresentationFormat>
  <Paragraphs>162</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ESTRUCTURA ORGANITZATIVA  ÀREA FUTBOL</vt:lpstr>
      <vt:lpstr>ESTRUCTURA ORGANITZATIVA  ÀREA FUTBOL</vt:lpstr>
      <vt:lpstr>ESTRUCTURA ORGANITZATIVA  ÀREA FUTBOL</vt:lpstr>
      <vt:lpstr>ESTRUCTURA ORGANITZATIVA  ÀREA FUTBOL</vt:lpstr>
      <vt:lpstr>ESTRUCTURA ORGANITZATIVA  ÀREA FUTBOL PROFESSIONAL</vt:lpstr>
      <vt:lpstr>ESTRUCTURA ORGANITZATIVA  ÀREA FUTBOL PROFESSIONAL</vt:lpstr>
      <vt:lpstr>ESTRUCTURA ORGANITZATIVA  ÀREA FUTBOL PROFESSIONAL</vt:lpstr>
      <vt:lpstr>ESTRUCTURA ORGANITZATIVA  ÀREA FUTBOL PROFESSIONAL</vt:lpstr>
      <vt:lpstr>ESTRUCTURA ORGANITZATIVA  ÀREA FUTBOL PROFESSIONAL</vt:lpstr>
      <vt:lpstr>ESTRUCTURA ORGANITZATIVA  ÀREA FUTBOL PROFESSIONAL</vt:lpstr>
      <vt:lpstr>ESTRUCTURA ORGANITZATIVA  ÀREA FUTBOL FORMATIU</vt:lpstr>
      <vt:lpstr>ESTRUCTURA ORGANITZATIVA  ÀREA FUTBOL FORMATIU</vt:lpstr>
      <vt:lpstr>ESTRUCTURA ORGANITZATIVA  ÀREA FUTBOL FORMATIU</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802987</dc:creator>
  <cp:lastModifiedBy>MacBook Pro</cp:lastModifiedBy>
  <cp:revision>190</cp:revision>
  <cp:lastPrinted>2015-07-08T08:22:26Z</cp:lastPrinted>
  <dcterms:created xsi:type="dcterms:W3CDTF">2015-05-13T08:36:50Z</dcterms:created>
  <dcterms:modified xsi:type="dcterms:W3CDTF">2015-07-08T08:38:02Z</dcterms:modified>
</cp:coreProperties>
</file>